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12" r:id="rId1"/>
  </p:sldMasterIdLst>
  <p:notesMasterIdLst>
    <p:notesMasterId r:id="rId33"/>
  </p:notesMasterIdLst>
  <p:sldIdLst>
    <p:sldId id="256" r:id="rId2"/>
    <p:sldId id="264" r:id="rId3"/>
    <p:sldId id="284" r:id="rId4"/>
    <p:sldId id="272" r:id="rId5"/>
    <p:sldId id="285" r:id="rId6"/>
    <p:sldId id="290" r:id="rId7"/>
    <p:sldId id="266" r:id="rId8"/>
    <p:sldId id="294" r:id="rId9"/>
    <p:sldId id="259" r:id="rId10"/>
    <p:sldId id="260" r:id="rId11"/>
    <p:sldId id="270" r:id="rId12"/>
    <p:sldId id="271" r:id="rId13"/>
    <p:sldId id="275" r:id="rId14"/>
    <p:sldId id="287" r:id="rId15"/>
    <p:sldId id="288" r:id="rId16"/>
    <p:sldId id="289" r:id="rId17"/>
    <p:sldId id="291" r:id="rId18"/>
    <p:sldId id="295" r:id="rId19"/>
    <p:sldId id="296" r:id="rId20"/>
    <p:sldId id="276" r:id="rId21"/>
    <p:sldId id="297" r:id="rId22"/>
    <p:sldId id="286" r:id="rId23"/>
    <p:sldId id="274" r:id="rId24"/>
    <p:sldId id="262" r:id="rId25"/>
    <p:sldId id="298" r:id="rId26"/>
    <p:sldId id="299" r:id="rId27"/>
    <p:sldId id="263" r:id="rId28"/>
    <p:sldId id="280" r:id="rId29"/>
    <p:sldId id="258" r:id="rId30"/>
    <p:sldId id="283" r:id="rId31"/>
    <p:sldId id="282" r:id="rId3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0D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L"/>
  <c:chart>
    <c:plotArea>
      <c:layout/>
      <c:barChart>
        <c:barDir val="col"/>
        <c:grouping val="stacked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cat>
            <c:strRef>
              <c:f>Hoja1!$A$2:$A$3</c:f>
              <c:strCache>
                <c:ptCount val="2"/>
                <c:pt idx="0">
                  <c:v>Intrafamiliar</c:v>
                </c:pt>
                <c:pt idx="1">
                  <c:v>Extrafamiliar</c:v>
                </c:pt>
              </c:strCache>
            </c:strRef>
          </c:cat>
          <c:val>
            <c:numRef>
              <c:f>Hoja1!$B$2:$B$3</c:f>
              <c:numCache>
                <c:formatCode>0%</c:formatCode>
                <c:ptCount val="2"/>
                <c:pt idx="0">
                  <c:v>0.44000000000000006</c:v>
                </c:pt>
                <c:pt idx="1">
                  <c:v>0.11000000000000001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cat>
            <c:strRef>
              <c:f>Hoja1!$A$2:$A$3</c:f>
              <c:strCache>
                <c:ptCount val="2"/>
                <c:pt idx="0">
                  <c:v>Intrafamiliar</c:v>
                </c:pt>
                <c:pt idx="1">
                  <c:v>Extrafamiliar</c:v>
                </c:pt>
              </c:strCache>
            </c:strRef>
          </c:cat>
          <c:val>
            <c:numRef>
              <c:f>Hoja1!$C$2:$C$3</c:f>
              <c:numCache>
                <c:formatCode>General</c:formatCode>
                <c:ptCount val="2"/>
                <c:pt idx="0" formatCode="0%">
                  <c:v>0.45</c:v>
                </c:pt>
              </c:numCache>
            </c:numRef>
          </c:val>
        </c:ser>
        <c:overlap val="100"/>
        <c:axId val="103678720"/>
        <c:axId val="103680256"/>
      </c:barChart>
      <c:catAx>
        <c:axId val="103678720"/>
        <c:scaling>
          <c:orientation val="minMax"/>
        </c:scaling>
        <c:axPos val="b"/>
        <c:tickLblPos val="nextTo"/>
        <c:crossAx val="103680256"/>
        <c:crosses val="autoZero"/>
        <c:lblAlgn val="ctr"/>
        <c:lblOffset val="100"/>
      </c:catAx>
      <c:valAx>
        <c:axId val="103680256"/>
        <c:scaling>
          <c:orientation val="minMax"/>
        </c:scaling>
        <c:axPos val="l"/>
        <c:majorGridlines/>
        <c:numFmt formatCode="0%" sourceLinked="1"/>
        <c:tickLblPos val="nextTo"/>
        <c:crossAx val="10367872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s-CL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444CA3-5172-484B-997A-49D7A52C64A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7CCC9885-F35B-4AAE-8483-09204B5D5F72}">
      <dgm:prSet phldrT="[Texto]"/>
      <dgm:spPr/>
      <dgm:t>
        <a:bodyPr/>
        <a:lstStyle/>
        <a:p>
          <a:pPr algn="ctr"/>
          <a:r>
            <a:rPr lang="es-CL" dirty="0" smtClean="0"/>
            <a:t>Abuso sexual infantil</a:t>
          </a:r>
          <a:endParaRPr lang="es-CL" dirty="0"/>
        </a:p>
      </dgm:t>
    </dgm:pt>
    <dgm:pt modelId="{33B6857B-F428-4114-BFF4-DF4553BDC18C}" type="parTrans" cxnId="{3BD8933A-EF7C-4F70-A041-A04F6282726E}">
      <dgm:prSet/>
      <dgm:spPr/>
      <dgm:t>
        <a:bodyPr/>
        <a:lstStyle/>
        <a:p>
          <a:endParaRPr lang="es-CL"/>
        </a:p>
      </dgm:t>
    </dgm:pt>
    <dgm:pt modelId="{CB730BB2-7FAF-4439-AF9B-70750B4AF443}" type="sibTrans" cxnId="{3BD8933A-EF7C-4F70-A041-A04F6282726E}">
      <dgm:prSet/>
      <dgm:spPr/>
      <dgm:t>
        <a:bodyPr/>
        <a:lstStyle/>
        <a:p>
          <a:endParaRPr lang="es-CL"/>
        </a:p>
      </dgm:t>
    </dgm:pt>
    <dgm:pt modelId="{B0CB9C5D-FA17-43BD-946B-CC28059D4821}">
      <dgm:prSet phldrT="[Texto]" custT="1"/>
      <dgm:spPr/>
      <dgm:t>
        <a:bodyPr/>
        <a:lstStyle/>
        <a:p>
          <a:r>
            <a:rPr lang="es-CL" sz="1800" dirty="0" smtClean="0"/>
            <a:t>Abuso sexual infantil: Acción sexual con un niño involucrando una relación de desigualdad, madurez o poder entre agresor y víctima, y la utilización del menor como objeto sexual y mediante el cual el agresor utiliza al niño para su propia satisfacción sexual</a:t>
          </a:r>
          <a:endParaRPr lang="es-CL" sz="1800" dirty="0"/>
        </a:p>
      </dgm:t>
    </dgm:pt>
    <dgm:pt modelId="{72AF1D5B-44A8-4F95-AA91-D58E6C86FC24}" type="parTrans" cxnId="{EA00A634-E697-440C-A939-D6EA08200CED}">
      <dgm:prSet/>
      <dgm:spPr/>
      <dgm:t>
        <a:bodyPr/>
        <a:lstStyle/>
        <a:p>
          <a:endParaRPr lang="es-CL"/>
        </a:p>
      </dgm:t>
    </dgm:pt>
    <dgm:pt modelId="{CDA85F71-4970-4B39-9BEE-337D93D07349}" type="sibTrans" cxnId="{EA00A634-E697-440C-A939-D6EA08200CED}">
      <dgm:prSet/>
      <dgm:spPr/>
      <dgm:t>
        <a:bodyPr/>
        <a:lstStyle/>
        <a:p>
          <a:endParaRPr lang="es-CL"/>
        </a:p>
      </dgm:t>
    </dgm:pt>
    <dgm:pt modelId="{DB89302C-02C9-4DE5-AA5A-6B1913853BD4}">
      <dgm:prSet custT="1"/>
      <dgm:spPr/>
      <dgm:t>
        <a:bodyPr/>
        <a:lstStyle/>
        <a:p>
          <a:endParaRPr lang="es-CL" sz="1800" dirty="0" smtClean="0"/>
        </a:p>
      </dgm:t>
    </dgm:pt>
    <dgm:pt modelId="{F5499260-6794-403C-9463-5A5149CE8E12}" type="parTrans" cxnId="{3D2617AA-0D7F-4525-BFF4-BC18008D6488}">
      <dgm:prSet/>
      <dgm:spPr/>
      <dgm:t>
        <a:bodyPr/>
        <a:lstStyle/>
        <a:p>
          <a:endParaRPr lang="es-CL"/>
        </a:p>
      </dgm:t>
    </dgm:pt>
    <dgm:pt modelId="{7AA15239-A2F2-451A-AA34-1F942BCBF187}" type="sibTrans" cxnId="{3D2617AA-0D7F-4525-BFF4-BC18008D6488}">
      <dgm:prSet/>
      <dgm:spPr/>
      <dgm:t>
        <a:bodyPr/>
        <a:lstStyle/>
        <a:p>
          <a:endParaRPr lang="es-CL"/>
        </a:p>
      </dgm:t>
    </dgm:pt>
    <dgm:pt modelId="{8E757448-6CD6-4136-8A61-884D8E753020}">
      <dgm:prSet custT="1"/>
      <dgm:spPr/>
      <dgm:t>
        <a:bodyPr/>
        <a:lstStyle/>
        <a:p>
          <a:r>
            <a:rPr lang="es-CL" sz="1800" dirty="0" smtClean="0"/>
            <a:t>Por la edad de la víctima, </a:t>
          </a:r>
          <a:r>
            <a:rPr lang="es-CL" sz="1800" dirty="0" smtClean="0"/>
            <a:t>éste </a:t>
          </a:r>
          <a:r>
            <a:rPr lang="es-CL" sz="1800" dirty="0" smtClean="0"/>
            <a:t>no está preparado para consentir o realizar dicha acción libremente</a:t>
          </a:r>
          <a:endParaRPr lang="es-CL" sz="1800" dirty="0"/>
        </a:p>
      </dgm:t>
    </dgm:pt>
    <dgm:pt modelId="{0AC8897B-A621-472D-84F0-5290347769E9}" type="parTrans" cxnId="{10877B6E-BD8B-4C60-9711-73C314A1C56B}">
      <dgm:prSet/>
      <dgm:spPr/>
      <dgm:t>
        <a:bodyPr/>
        <a:lstStyle/>
        <a:p>
          <a:endParaRPr lang="es-CL"/>
        </a:p>
      </dgm:t>
    </dgm:pt>
    <dgm:pt modelId="{2C7897F7-07C7-4555-A90F-CC48AF293462}" type="sibTrans" cxnId="{10877B6E-BD8B-4C60-9711-73C314A1C56B}">
      <dgm:prSet/>
      <dgm:spPr/>
      <dgm:t>
        <a:bodyPr/>
        <a:lstStyle/>
        <a:p>
          <a:endParaRPr lang="es-CL"/>
        </a:p>
      </dgm:t>
    </dgm:pt>
    <dgm:pt modelId="{64E01AC2-9A6B-4976-A542-E4548C80FA5E}" type="pres">
      <dgm:prSet presAssocID="{B2444CA3-5172-484B-997A-49D7A52C64A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00BCD9FD-B1D5-4417-B28A-3C8FDB2D3AD5}" type="pres">
      <dgm:prSet presAssocID="{7CCC9885-F35B-4AAE-8483-09204B5D5F72}" presName="linNode" presStyleCnt="0"/>
      <dgm:spPr/>
    </dgm:pt>
    <dgm:pt modelId="{5EA894BD-68A7-461D-9CA1-AA9D3F88D8D6}" type="pres">
      <dgm:prSet presAssocID="{7CCC9885-F35B-4AAE-8483-09204B5D5F72}" presName="parentText" presStyleLbl="node1" presStyleIdx="0" presStyleCnt="1" custLinFactNeighborX="-611" custLinFactNeighborY="-977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8BECFF1-934F-4179-BF48-6148F15A2DBB}" type="pres">
      <dgm:prSet presAssocID="{7CCC9885-F35B-4AAE-8483-09204B5D5F72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BF4837AB-9243-4838-AA6A-BDECEB533535}" type="presOf" srcId="{B2444CA3-5172-484B-997A-49D7A52C64AD}" destId="{64E01AC2-9A6B-4976-A542-E4548C80FA5E}" srcOrd="0" destOrd="0" presId="urn:microsoft.com/office/officeart/2005/8/layout/vList5"/>
    <dgm:cxn modelId="{3090ED57-1085-42AA-97DA-AFBE05DC1289}" type="presOf" srcId="{B0CB9C5D-FA17-43BD-946B-CC28059D4821}" destId="{48BECFF1-934F-4179-BF48-6148F15A2DBB}" srcOrd="0" destOrd="0" presId="urn:microsoft.com/office/officeart/2005/8/layout/vList5"/>
    <dgm:cxn modelId="{10877B6E-BD8B-4C60-9711-73C314A1C56B}" srcId="{7CCC9885-F35B-4AAE-8483-09204B5D5F72}" destId="{8E757448-6CD6-4136-8A61-884D8E753020}" srcOrd="2" destOrd="0" parTransId="{0AC8897B-A621-472D-84F0-5290347769E9}" sibTransId="{2C7897F7-07C7-4555-A90F-CC48AF293462}"/>
    <dgm:cxn modelId="{3BD8933A-EF7C-4F70-A041-A04F6282726E}" srcId="{B2444CA3-5172-484B-997A-49D7A52C64AD}" destId="{7CCC9885-F35B-4AAE-8483-09204B5D5F72}" srcOrd="0" destOrd="0" parTransId="{33B6857B-F428-4114-BFF4-DF4553BDC18C}" sibTransId="{CB730BB2-7FAF-4439-AF9B-70750B4AF443}"/>
    <dgm:cxn modelId="{EA00A634-E697-440C-A939-D6EA08200CED}" srcId="{7CCC9885-F35B-4AAE-8483-09204B5D5F72}" destId="{B0CB9C5D-FA17-43BD-946B-CC28059D4821}" srcOrd="0" destOrd="0" parTransId="{72AF1D5B-44A8-4F95-AA91-D58E6C86FC24}" sibTransId="{CDA85F71-4970-4B39-9BEE-337D93D07349}"/>
    <dgm:cxn modelId="{0974FF66-3228-4FC6-BBDD-3EDE036ED7D7}" type="presOf" srcId="{8E757448-6CD6-4136-8A61-884D8E753020}" destId="{48BECFF1-934F-4179-BF48-6148F15A2DBB}" srcOrd="0" destOrd="2" presId="urn:microsoft.com/office/officeart/2005/8/layout/vList5"/>
    <dgm:cxn modelId="{8B1ED854-14CD-4CF1-9ED9-5A4242DEA0AF}" type="presOf" srcId="{7CCC9885-F35B-4AAE-8483-09204B5D5F72}" destId="{5EA894BD-68A7-461D-9CA1-AA9D3F88D8D6}" srcOrd="0" destOrd="0" presId="urn:microsoft.com/office/officeart/2005/8/layout/vList5"/>
    <dgm:cxn modelId="{3D2617AA-0D7F-4525-BFF4-BC18008D6488}" srcId="{7CCC9885-F35B-4AAE-8483-09204B5D5F72}" destId="{DB89302C-02C9-4DE5-AA5A-6B1913853BD4}" srcOrd="1" destOrd="0" parTransId="{F5499260-6794-403C-9463-5A5149CE8E12}" sibTransId="{7AA15239-A2F2-451A-AA34-1F942BCBF187}"/>
    <dgm:cxn modelId="{ADFB187F-942A-4147-92CF-EE0AA156929D}" type="presOf" srcId="{DB89302C-02C9-4DE5-AA5A-6B1913853BD4}" destId="{48BECFF1-934F-4179-BF48-6148F15A2DBB}" srcOrd="0" destOrd="1" presId="urn:microsoft.com/office/officeart/2005/8/layout/vList5"/>
    <dgm:cxn modelId="{43FD761D-1693-4AC6-B2F0-F424AF0FBBA0}" type="presParOf" srcId="{64E01AC2-9A6B-4976-A542-E4548C80FA5E}" destId="{00BCD9FD-B1D5-4417-B28A-3C8FDB2D3AD5}" srcOrd="0" destOrd="0" presId="urn:microsoft.com/office/officeart/2005/8/layout/vList5"/>
    <dgm:cxn modelId="{2A0D7860-11C2-4310-8D41-7B65DEF161D9}" type="presParOf" srcId="{00BCD9FD-B1D5-4417-B28A-3C8FDB2D3AD5}" destId="{5EA894BD-68A7-461D-9CA1-AA9D3F88D8D6}" srcOrd="0" destOrd="0" presId="urn:microsoft.com/office/officeart/2005/8/layout/vList5"/>
    <dgm:cxn modelId="{122B53A1-DCF2-47F4-8B93-AF93BDF5589F}" type="presParOf" srcId="{00BCD9FD-B1D5-4417-B28A-3C8FDB2D3AD5}" destId="{48BECFF1-934F-4179-BF48-6148F15A2DBB}" srcOrd="1" destOrd="0" presId="urn:microsoft.com/office/officeart/2005/8/layout/vList5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2444CA3-5172-484B-997A-49D7A52C64A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7CCC9885-F35B-4AAE-8483-09204B5D5F72}">
      <dgm:prSet phldrT="[Texto]"/>
      <dgm:spPr/>
      <dgm:t>
        <a:bodyPr/>
        <a:lstStyle/>
        <a:p>
          <a:pPr algn="ctr"/>
          <a:r>
            <a:rPr lang="es-CL" dirty="0" smtClean="0"/>
            <a:t>Pedófilo</a:t>
          </a:r>
          <a:endParaRPr lang="es-CL" dirty="0"/>
        </a:p>
      </dgm:t>
    </dgm:pt>
    <dgm:pt modelId="{33B6857B-F428-4114-BFF4-DF4553BDC18C}" type="parTrans" cxnId="{3BD8933A-EF7C-4F70-A041-A04F6282726E}">
      <dgm:prSet/>
      <dgm:spPr/>
      <dgm:t>
        <a:bodyPr/>
        <a:lstStyle/>
        <a:p>
          <a:endParaRPr lang="es-CL"/>
        </a:p>
      </dgm:t>
    </dgm:pt>
    <dgm:pt modelId="{CB730BB2-7FAF-4439-AF9B-70750B4AF443}" type="sibTrans" cxnId="{3BD8933A-EF7C-4F70-A041-A04F6282726E}">
      <dgm:prSet/>
      <dgm:spPr/>
      <dgm:t>
        <a:bodyPr/>
        <a:lstStyle/>
        <a:p>
          <a:endParaRPr lang="es-CL"/>
        </a:p>
      </dgm:t>
    </dgm:pt>
    <dgm:pt modelId="{B0CB9C5D-FA17-43BD-946B-CC28059D4821}">
      <dgm:prSet phldrT="[Texto]" custT="1"/>
      <dgm:spPr/>
      <dgm:t>
        <a:bodyPr/>
        <a:lstStyle/>
        <a:p>
          <a:r>
            <a:rPr lang="es-CL" sz="1800" dirty="0" smtClean="0"/>
            <a:t>La pedofilia corresponde a una categoría diagnóstica del Manuel Diagnóstico y Estadístico de los Trastornos Mentales ocupado por profesionales de la salud mental para expresar en términos descriptivos una patología mental. </a:t>
          </a:r>
          <a:endParaRPr lang="es-CL" sz="1800" dirty="0"/>
        </a:p>
      </dgm:t>
    </dgm:pt>
    <dgm:pt modelId="{72AF1D5B-44A8-4F95-AA91-D58E6C86FC24}" type="parTrans" cxnId="{EA00A634-E697-440C-A939-D6EA08200CED}">
      <dgm:prSet/>
      <dgm:spPr/>
      <dgm:t>
        <a:bodyPr/>
        <a:lstStyle/>
        <a:p>
          <a:endParaRPr lang="es-CL"/>
        </a:p>
      </dgm:t>
    </dgm:pt>
    <dgm:pt modelId="{CDA85F71-4970-4B39-9BEE-337D93D07349}" type="sibTrans" cxnId="{EA00A634-E697-440C-A939-D6EA08200CED}">
      <dgm:prSet/>
      <dgm:spPr/>
      <dgm:t>
        <a:bodyPr/>
        <a:lstStyle/>
        <a:p>
          <a:endParaRPr lang="es-CL"/>
        </a:p>
      </dgm:t>
    </dgm:pt>
    <dgm:pt modelId="{72D3F214-546D-43F1-8EA4-45D79FEE39B1}">
      <dgm:prSet phldrT="[Texto]" custT="1"/>
      <dgm:spPr/>
      <dgm:t>
        <a:bodyPr/>
        <a:lstStyle/>
        <a:p>
          <a:r>
            <a:rPr lang="es-CL" sz="1800" dirty="0" smtClean="0"/>
            <a:t>No todos los abusadores sexuales son pedófilos ni todos los pedófilos abusadores sexuales infantiles. </a:t>
          </a:r>
          <a:endParaRPr lang="es-CL" sz="1800" dirty="0"/>
        </a:p>
      </dgm:t>
    </dgm:pt>
    <dgm:pt modelId="{3B4A5CC3-BE67-4BD0-B10C-4D15DCBAAA38}" type="parTrans" cxnId="{05D6F6FA-DABF-4961-A4D1-D56B81BD4A06}">
      <dgm:prSet/>
      <dgm:spPr/>
    </dgm:pt>
    <dgm:pt modelId="{BE4DA8FC-D104-4C3C-A904-E777B2659B02}" type="sibTrans" cxnId="{05D6F6FA-DABF-4961-A4D1-D56B81BD4A06}">
      <dgm:prSet/>
      <dgm:spPr/>
    </dgm:pt>
    <dgm:pt modelId="{853467DB-DBDA-4BDC-8830-252D5955F0E9}">
      <dgm:prSet phldrT="[Texto]" custT="1"/>
      <dgm:spPr/>
      <dgm:t>
        <a:bodyPr/>
        <a:lstStyle/>
        <a:p>
          <a:endParaRPr lang="es-CL" sz="1800" dirty="0"/>
        </a:p>
      </dgm:t>
    </dgm:pt>
    <dgm:pt modelId="{200F77C6-7C99-4B46-98B7-B6F912EEF5C0}" type="parTrans" cxnId="{DD3AA41F-C3FF-400B-B710-4AF94913A760}">
      <dgm:prSet/>
      <dgm:spPr/>
    </dgm:pt>
    <dgm:pt modelId="{B699146B-C1F8-41D0-AB79-5A993F3B934B}" type="sibTrans" cxnId="{DD3AA41F-C3FF-400B-B710-4AF94913A760}">
      <dgm:prSet/>
      <dgm:spPr/>
    </dgm:pt>
    <dgm:pt modelId="{4F98FCDC-511A-4141-8E1E-281A03666460}">
      <dgm:prSet phldrT="[Texto]" custT="1"/>
      <dgm:spPr/>
      <dgm:t>
        <a:bodyPr/>
        <a:lstStyle/>
        <a:p>
          <a:r>
            <a:rPr lang="es-CL" sz="1800" dirty="0" smtClean="0"/>
            <a:t>Se refiere a personas tienen fantasías sexuales con niños aunque éstas no siempre son concretadas en abuso efectivo.</a:t>
          </a:r>
          <a:endParaRPr lang="es-CL" sz="1800" dirty="0"/>
        </a:p>
      </dgm:t>
    </dgm:pt>
    <dgm:pt modelId="{661D4EB8-F5D5-4CB1-98FE-F49A0C96EF38}" type="parTrans" cxnId="{F5A9263C-F5FE-462A-AD0B-27966C7CB52C}">
      <dgm:prSet/>
      <dgm:spPr/>
    </dgm:pt>
    <dgm:pt modelId="{67DC6E4B-71A8-4D68-95AA-34AE3696F2F6}" type="sibTrans" cxnId="{F5A9263C-F5FE-462A-AD0B-27966C7CB52C}">
      <dgm:prSet/>
      <dgm:spPr/>
    </dgm:pt>
    <dgm:pt modelId="{044BBA1C-C72F-4459-930E-97E4B27C0B00}">
      <dgm:prSet phldrT="[Texto]" custT="1"/>
      <dgm:spPr/>
      <dgm:t>
        <a:bodyPr/>
        <a:lstStyle/>
        <a:p>
          <a:endParaRPr lang="es-CL" sz="1800" dirty="0"/>
        </a:p>
      </dgm:t>
    </dgm:pt>
    <dgm:pt modelId="{5424CF5B-6688-48C6-AD29-A202793C87BB}" type="parTrans" cxnId="{052E4E34-C5FE-462E-947D-231DFF11D3AA}">
      <dgm:prSet/>
      <dgm:spPr/>
    </dgm:pt>
    <dgm:pt modelId="{2890CCDF-2CDE-4C58-A699-E7F35AEE2FC5}" type="sibTrans" cxnId="{052E4E34-C5FE-462E-947D-231DFF11D3AA}">
      <dgm:prSet/>
      <dgm:spPr/>
    </dgm:pt>
    <dgm:pt modelId="{64E01AC2-9A6B-4976-A542-E4548C80FA5E}" type="pres">
      <dgm:prSet presAssocID="{B2444CA3-5172-484B-997A-49D7A52C64A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00BCD9FD-B1D5-4417-B28A-3C8FDB2D3AD5}" type="pres">
      <dgm:prSet presAssocID="{7CCC9885-F35B-4AAE-8483-09204B5D5F72}" presName="linNode" presStyleCnt="0"/>
      <dgm:spPr/>
    </dgm:pt>
    <dgm:pt modelId="{5EA894BD-68A7-461D-9CA1-AA9D3F88D8D6}" type="pres">
      <dgm:prSet presAssocID="{7CCC9885-F35B-4AAE-8483-09204B5D5F72}" presName="parentText" presStyleLbl="node1" presStyleIdx="0" presStyleCnt="1" custScaleX="96657" custScaleY="83943" custLinFactNeighborX="-940" custLinFactNeighborY="-1304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8BECFF1-934F-4179-BF48-6148F15A2DBB}" type="pres">
      <dgm:prSet presAssocID="{7CCC9885-F35B-4AAE-8483-09204B5D5F72}" presName="descendantText" presStyleLbl="alignAccFollowNode1" presStyleIdx="0" presStyleCnt="1" custLinFactNeighborX="0" custLinFactNeighborY="272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58AFE959-F53F-4268-AF7A-A44316C709C2}" type="presOf" srcId="{853467DB-DBDA-4BDC-8830-252D5955F0E9}" destId="{48BECFF1-934F-4179-BF48-6148F15A2DBB}" srcOrd="0" destOrd="3" presId="urn:microsoft.com/office/officeart/2005/8/layout/vList5"/>
    <dgm:cxn modelId="{12D39F86-0394-4C2D-820C-0FA2714F8A6F}" type="presOf" srcId="{B0CB9C5D-FA17-43BD-946B-CC28059D4821}" destId="{48BECFF1-934F-4179-BF48-6148F15A2DBB}" srcOrd="0" destOrd="0" presId="urn:microsoft.com/office/officeart/2005/8/layout/vList5"/>
    <dgm:cxn modelId="{F5A9263C-F5FE-462A-AD0B-27966C7CB52C}" srcId="{7CCC9885-F35B-4AAE-8483-09204B5D5F72}" destId="{4F98FCDC-511A-4141-8E1E-281A03666460}" srcOrd="2" destOrd="0" parTransId="{661D4EB8-F5D5-4CB1-98FE-F49A0C96EF38}" sibTransId="{67DC6E4B-71A8-4D68-95AA-34AE3696F2F6}"/>
    <dgm:cxn modelId="{052E4E34-C5FE-462E-947D-231DFF11D3AA}" srcId="{7CCC9885-F35B-4AAE-8483-09204B5D5F72}" destId="{044BBA1C-C72F-4459-930E-97E4B27C0B00}" srcOrd="1" destOrd="0" parTransId="{5424CF5B-6688-48C6-AD29-A202793C87BB}" sibTransId="{2890CCDF-2CDE-4C58-A699-E7F35AEE2FC5}"/>
    <dgm:cxn modelId="{C3F95E3E-B77C-4EA7-AA0D-AC8E08058E99}" type="presOf" srcId="{72D3F214-546D-43F1-8EA4-45D79FEE39B1}" destId="{48BECFF1-934F-4179-BF48-6148F15A2DBB}" srcOrd="0" destOrd="4" presId="urn:microsoft.com/office/officeart/2005/8/layout/vList5"/>
    <dgm:cxn modelId="{1F2DF663-00A4-4BD7-BC9F-43538C0C5724}" type="presOf" srcId="{7CCC9885-F35B-4AAE-8483-09204B5D5F72}" destId="{5EA894BD-68A7-461D-9CA1-AA9D3F88D8D6}" srcOrd="0" destOrd="0" presId="urn:microsoft.com/office/officeart/2005/8/layout/vList5"/>
    <dgm:cxn modelId="{3BD8933A-EF7C-4F70-A041-A04F6282726E}" srcId="{B2444CA3-5172-484B-997A-49D7A52C64AD}" destId="{7CCC9885-F35B-4AAE-8483-09204B5D5F72}" srcOrd="0" destOrd="0" parTransId="{33B6857B-F428-4114-BFF4-DF4553BDC18C}" sibTransId="{CB730BB2-7FAF-4439-AF9B-70750B4AF443}"/>
    <dgm:cxn modelId="{2299C58B-4361-4C07-952D-26DA826A9366}" type="presOf" srcId="{4F98FCDC-511A-4141-8E1E-281A03666460}" destId="{48BECFF1-934F-4179-BF48-6148F15A2DBB}" srcOrd="0" destOrd="2" presId="urn:microsoft.com/office/officeart/2005/8/layout/vList5"/>
    <dgm:cxn modelId="{05D6F6FA-DABF-4961-A4D1-D56B81BD4A06}" srcId="{7CCC9885-F35B-4AAE-8483-09204B5D5F72}" destId="{72D3F214-546D-43F1-8EA4-45D79FEE39B1}" srcOrd="4" destOrd="0" parTransId="{3B4A5CC3-BE67-4BD0-B10C-4D15DCBAAA38}" sibTransId="{BE4DA8FC-D104-4C3C-A904-E777B2659B02}"/>
    <dgm:cxn modelId="{EA00A634-E697-440C-A939-D6EA08200CED}" srcId="{7CCC9885-F35B-4AAE-8483-09204B5D5F72}" destId="{B0CB9C5D-FA17-43BD-946B-CC28059D4821}" srcOrd="0" destOrd="0" parTransId="{72AF1D5B-44A8-4F95-AA91-D58E6C86FC24}" sibTransId="{CDA85F71-4970-4B39-9BEE-337D93D07349}"/>
    <dgm:cxn modelId="{4B2790DD-7F9B-49FE-9889-254C8001976D}" type="presOf" srcId="{B2444CA3-5172-484B-997A-49D7A52C64AD}" destId="{64E01AC2-9A6B-4976-A542-E4548C80FA5E}" srcOrd="0" destOrd="0" presId="urn:microsoft.com/office/officeart/2005/8/layout/vList5"/>
    <dgm:cxn modelId="{552EA85E-D344-4B4F-AEA7-14B9B1B7E882}" type="presOf" srcId="{044BBA1C-C72F-4459-930E-97E4B27C0B00}" destId="{48BECFF1-934F-4179-BF48-6148F15A2DBB}" srcOrd="0" destOrd="1" presId="urn:microsoft.com/office/officeart/2005/8/layout/vList5"/>
    <dgm:cxn modelId="{DD3AA41F-C3FF-400B-B710-4AF94913A760}" srcId="{7CCC9885-F35B-4AAE-8483-09204B5D5F72}" destId="{853467DB-DBDA-4BDC-8830-252D5955F0E9}" srcOrd="3" destOrd="0" parTransId="{200F77C6-7C99-4B46-98B7-B6F912EEF5C0}" sibTransId="{B699146B-C1F8-41D0-AB79-5A993F3B934B}"/>
    <dgm:cxn modelId="{80B2D3C0-83A4-4602-9EBD-0E6A122FAC6A}" type="presParOf" srcId="{64E01AC2-9A6B-4976-A542-E4548C80FA5E}" destId="{00BCD9FD-B1D5-4417-B28A-3C8FDB2D3AD5}" srcOrd="0" destOrd="0" presId="urn:microsoft.com/office/officeart/2005/8/layout/vList5"/>
    <dgm:cxn modelId="{FD69B869-52FD-4B31-A7D0-ECF2A2A2D06E}" type="presParOf" srcId="{00BCD9FD-B1D5-4417-B28A-3C8FDB2D3AD5}" destId="{5EA894BD-68A7-461D-9CA1-AA9D3F88D8D6}" srcOrd="0" destOrd="0" presId="urn:microsoft.com/office/officeart/2005/8/layout/vList5"/>
    <dgm:cxn modelId="{E6AF198D-A359-4A19-A8AE-D2421A9F8B19}" type="presParOf" srcId="{00BCD9FD-B1D5-4417-B28A-3C8FDB2D3AD5}" destId="{48BECFF1-934F-4179-BF48-6148F15A2DBB}" srcOrd="1" destOrd="0" presId="urn:microsoft.com/office/officeart/2005/8/layout/vList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444CA3-5172-484B-997A-49D7A52C64A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7CCC9885-F35B-4AAE-8483-09204B5D5F72}">
      <dgm:prSet phldrT="[Texto]"/>
      <dgm:spPr/>
      <dgm:t>
        <a:bodyPr/>
        <a:lstStyle/>
        <a:p>
          <a:pPr algn="ctr"/>
          <a:r>
            <a:rPr lang="es-CL" dirty="0" smtClean="0"/>
            <a:t>Victimización Secundaria</a:t>
          </a:r>
          <a:endParaRPr lang="es-CL" dirty="0"/>
        </a:p>
      </dgm:t>
    </dgm:pt>
    <dgm:pt modelId="{33B6857B-F428-4114-BFF4-DF4553BDC18C}" type="parTrans" cxnId="{3BD8933A-EF7C-4F70-A041-A04F6282726E}">
      <dgm:prSet/>
      <dgm:spPr/>
      <dgm:t>
        <a:bodyPr/>
        <a:lstStyle/>
        <a:p>
          <a:endParaRPr lang="es-CL"/>
        </a:p>
      </dgm:t>
    </dgm:pt>
    <dgm:pt modelId="{CB730BB2-7FAF-4439-AF9B-70750B4AF443}" type="sibTrans" cxnId="{3BD8933A-EF7C-4F70-A041-A04F6282726E}">
      <dgm:prSet/>
      <dgm:spPr/>
      <dgm:t>
        <a:bodyPr/>
        <a:lstStyle/>
        <a:p>
          <a:endParaRPr lang="es-CL"/>
        </a:p>
      </dgm:t>
    </dgm:pt>
    <dgm:pt modelId="{B0CB9C5D-FA17-43BD-946B-CC28059D4821}">
      <dgm:prSet phldrT="[Texto]" custT="1"/>
      <dgm:spPr/>
      <dgm:t>
        <a:bodyPr/>
        <a:lstStyle/>
        <a:p>
          <a:r>
            <a:rPr lang="es-CL" sz="1800" dirty="0" smtClean="0"/>
            <a:t>Daños provocados por el sistema judicial  al cual el niño/a acude para su defensa como también los medios de comunicación, personal de salud, personal de educación, familiares y redes.  sociales, religiosos, empleadores, etc.. </a:t>
          </a:r>
          <a:endParaRPr lang="es-CL" sz="1800" dirty="0"/>
        </a:p>
      </dgm:t>
    </dgm:pt>
    <dgm:pt modelId="{72AF1D5B-44A8-4F95-AA91-D58E6C86FC24}" type="parTrans" cxnId="{EA00A634-E697-440C-A939-D6EA08200CED}">
      <dgm:prSet/>
      <dgm:spPr/>
      <dgm:t>
        <a:bodyPr/>
        <a:lstStyle/>
        <a:p>
          <a:endParaRPr lang="es-CL"/>
        </a:p>
      </dgm:t>
    </dgm:pt>
    <dgm:pt modelId="{CDA85F71-4970-4B39-9BEE-337D93D07349}" type="sibTrans" cxnId="{EA00A634-E697-440C-A939-D6EA08200CED}">
      <dgm:prSet/>
      <dgm:spPr/>
      <dgm:t>
        <a:bodyPr/>
        <a:lstStyle/>
        <a:p>
          <a:endParaRPr lang="es-CL"/>
        </a:p>
      </dgm:t>
    </dgm:pt>
    <dgm:pt modelId="{BB997AA2-9556-4C19-9C32-774B1E8F376F}">
      <dgm:prSet phldrT="[Texto]" custT="1"/>
      <dgm:spPr/>
      <dgm:t>
        <a:bodyPr/>
        <a:lstStyle/>
        <a:p>
          <a:r>
            <a:rPr lang="es-CL" sz="1800" dirty="0" smtClean="0"/>
            <a:t>Éstos pueden mantener a las personas en situación de victimización, ya sea por maltrato, por omisión, por poner en duda la situación real de las víctimas,  o por responsabilizarlas por el suceso.</a:t>
          </a:r>
          <a:endParaRPr lang="es-CL" sz="1400" dirty="0"/>
        </a:p>
      </dgm:t>
    </dgm:pt>
    <dgm:pt modelId="{A06B1F4E-53B0-4658-B612-AD0E593206A0}" type="parTrans" cxnId="{769E5BAB-E668-45AA-8EDD-45A84A1D110D}">
      <dgm:prSet/>
      <dgm:spPr/>
      <dgm:t>
        <a:bodyPr/>
        <a:lstStyle/>
        <a:p>
          <a:endParaRPr lang="es-CL"/>
        </a:p>
      </dgm:t>
    </dgm:pt>
    <dgm:pt modelId="{2476CEA0-A66C-4210-B1B5-7D39692FDBD4}" type="sibTrans" cxnId="{769E5BAB-E668-45AA-8EDD-45A84A1D110D}">
      <dgm:prSet/>
      <dgm:spPr/>
      <dgm:t>
        <a:bodyPr/>
        <a:lstStyle/>
        <a:p>
          <a:endParaRPr lang="es-CL"/>
        </a:p>
      </dgm:t>
    </dgm:pt>
    <dgm:pt modelId="{92A05D8E-56C5-4788-81FD-D3BBD41B2E6D}">
      <dgm:prSet phldrT="[Texto]" custT="1"/>
      <dgm:spPr/>
      <dgm:t>
        <a:bodyPr/>
        <a:lstStyle/>
        <a:p>
          <a:endParaRPr lang="es-CL" sz="1800" dirty="0"/>
        </a:p>
      </dgm:t>
    </dgm:pt>
    <dgm:pt modelId="{86973F03-44B1-4D9D-AB50-6FEC0136E289}" type="parTrans" cxnId="{3B503040-FF6B-4BD6-AE57-0F7A056DFC40}">
      <dgm:prSet/>
      <dgm:spPr/>
      <dgm:t>
        <a:bodyPr/>
        <a:lstStyle/>
        <a:p>
          <a:endParaRPr lang="es-CL"/>
        </a:p>
      </dgm:t>
    </dgm:pt>
    <dgm:pt modelId="{D59DF559-DDC2-4ADB-90AB-AFDECAFC9EF0}" type="sibTrans" cxnId="{3B503040-FF6B-4BD6-AE57-0F7A056DFC40}">
      <dgm:prSet/>
      <dgm:spPr/>
      <dgm:t>
        <a:bodyPr/>
        <a:lstStyle/>
        <a:p>
          <a:endParaRPr lang="es-CL"/>
        </a:p>
      </dgm:t>
    </dgm:pt>
    <dgm:pt modelId="{64E01AC2-9A6B-4976-A542-E4548C80FA5E}" type="pres">
      <dgm:prSet presAssocID="{B2444CA3-5172-484B-997A-49D7A52C64A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00BCD9FD-B1D5-4417-B28A-3C8FDB2D3AD5}" type="pres">
      <dgm:prSet presAssocID="{7CCC9885-F35B-4AAE-8483-09204B5D5F72}" presName="linNode" presStyleCnt="0"/>
      <dgm:spPr/>
    </dgm:pt>
    <dgm:pt modelId="{5EA894BD-68A7-461D-9CA1-AA9D3F88D8D6}" type="pres">
      <dgm:prSet presAssocID="{7CCC9885-F35B-4AAE-8483-09204B5D5F72}" presName="parentText" presStyleLbl="node1" presStyleIdx="0" presStyleCnt="1" custScaleX="96657" custScaleY="83943" custLinFactNeighborX="-940" custLinFactNeighborY="-1304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8BECFF1-934F-4179-BF48-6148F15A2DBB}" type="pres">
      <dgm:prSet presAssocID="{7CCC9885-F35B-4AAE-8483-09204B5D5F72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3C167DBB-74FA-4F14-AB45-2A67B5E498A4}" type="presOf" srcId="{92A05D8E-56C5-4788-81FD-D3BBD41B2E6D}" destId="{48BECFF1-934F-4179-BF48-6148F15A2DBB}" srcOrd="0" destOrd="1" presId="urn:microsoft.com/office/officeart/2005/8/layout/vList5"/>
    <dgm:cxn modelId="{3BD8933A-EF7C-4F70-A041-A04F6282726E}" srcId="{B2444CA3-5172-484B-997A-49D7A52C64AD}" destId="{7CCC9885-F35B-4AAE-8483-09204B5D5F72}" srcOrd="0" destOrd="0" parTransId="{33B6857B-F428-4114-BFF4-DF4553BDC18C}" sibTransId="{CB730BB2-7FAF-4439-AF9B-70750B4AF443}"/>
    <dgm:cxn modelId="{D22A7DA7-F51C-48C7-9069-7330199CAA01}" type="presOf" srcId="{7CCC9885-F35B-4AAE-8483-09204B5D5F72}" destId="{5EA894BD-68A7-461D-9CA1-AA9D3F88D8D6}" srcOrd="0" destOrd="0" presId="urn:microsoft.com/office/officeart/2005/8/layout/vList5"/>
    <dgm:cxn modelId="{F82E2C11-653E-41EB-9B09-7FDEA79BF6B3}" type="presOf" srcId="{B0CB9C5D-FA17-43BD-946B-CC28059D4821}" destId="{48BECFF1-934F-4179-BF48-6148F15A2DBB}" srcOrd="0" destOrd="0" presId="urn:microsoft.com/office/officeart/2005/8/layout/vList5"/>
    <dgm:cxn modelId="{3B503040-FF6B-4BD6-AE57-0F7A056DFC40}" srcId="{7CCC9885-F35B-4AAE-8483-09204B5D5F72}" destId="{92A05D8E-56C5-4788-81FD-D3BBD41B2E6D}" srcOrd="1" destOrd="0" parTransId="{86973F03-44B1-4D9D-AB50-6FEC0136E289}" sibTransId="{D59DF559-DDC2-4ADB-90AB-AFDECAFC9EF0}"/>
    <dgm:cxn modelId="{EA00A634-E697-440C-A939-D6EA08200CED}" srcId="{7CCC9885-F35B-4AAE-8483-09204B5D5F72}" destId="{B0CB9C5D-FA17-43BD-946B-CC28059D4821}" srcOrd="0" destOrd="0" parTransId="{72AF1D5B-44A8-4F95-AA91-D58E6C86FC24}" sibTransId="{CDA85F71-4970-4B39-9BEE-337D93D07349}"/>
    <dgm:cxn modelId="{769E5BAB-E668-45AA-8EDD-45A84A1D110D}" srcId="{7CCC9885-F35B-4AAE-8483-09204B5D5F72}" destId="{BB997AA2-9556-4C19-9C32-774B1E8F376F}" srcOrd="2" destOrd="0" parTransId="{A06B1F4E-53B0-4658-B612-AD0E593206A0}" sibTransId="{2476CEA0-A66C-4210-B1B5-7D39692FDBD4}"/>
    <dgm:cxn modelId="{C5957164-D0D1-4931-AA63-145007389BE3}" type="presOf" srcId="{BB997AA2-9556-4C19-9C32-774B1E8F376F}" destId="{48BECFF1-934F-4179-BF48-6148F15A2DBB}" srcOrd="0" destOrd="2" presId="urn:microsoft.com/office/officeart/2005/8/layout/vList5"/>
    <dgm:cxn modelId="{00D64FF7-4F0C-4337-BCB4-F602E1AF1496}" type="presOf" srcId="{B2444CA3-5172-484B-997A-49D7A52C64AD}" destId="{64E01AC2-9A6B-4976-A542-E4548C80FA5E}" srcOrd="0" destOrd="0" presId="urn:microsoft.com/office/officeart/2005/8/layout/vList5"/>
    <dgm:cxn modelId="{2C4F1B94-41F4-4F88-BBA3-F9C4396B301F}" type="presParOf" srcId="{64E01AC2-9A6B-4976-A542-E4548C80FA5E}" destId="{00BCD9FD-B1D5-4417-B28A-3C8FDB2D3AD5}" srcOrd="0" destOrd="0" presId="urn:microsoft.com/office/officeart/2005/8/layout/vList5"/>
    <dgm:cxn modelId="{86E4E3F3-52FD-4F58-A370-6E05C813AFDE}" type="presParOf" srcId="{00BCD9FD-B1D5-4417-B28A-3C8FDB2D3AD5}" destId="{5EA894BD-68A7-461D-9CA1-AA9D3F88D8D6}" srcOrd="0" destOrd="0" presId="urn:microsoft.com/office/officeart/2005/8/layout/vList5"/>
    <dgm:cxn modelId="{25B2FEBE-0942-4989-81C5-E6CC125F2FB8}" type="presParOf" srcId="{00BCD9FD-B1D5-4417-B28A-3C8FDB2D3AD5}" destId="{48BECFF1-934F-4179-BF48-6148F15A2DBB}" srcOrd="1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BF4602-9BE7-42E9-BC8D-C26BF851F19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CL"/>
        </a:p>
      </dgm:t>
    </dgm:pt>
    <dgm:pt modelId="{CBA849AC-02F1-4CAD-8312-0AFAFDE9CE5A}">
      <dgm:prSet/>
      <dgm:spPr/>
      <dgm:t>
        <a:bodyPr/>
        <a:lstStyle/>
        <a:p>
          <a:pPr algn="ctr" rtl="0"/>
          <a:r>
            <a:rPr lang="es-CL" b="1" baseline="0" dirty="0" smtClean="0"/>
            <a:t>Conductas abusivas con o sin contacto físico</a:t>
          </a:r>
          <a:endParaRPr lang="es-CL" b="1" baseline="0" dirty="0"/>
        </a:p>
      </dgm:t>
    </dgm:pt>
    <dgm:pt modelId="{F077BB63-F9CE-477F-8013-ED8B7DB0F2A9}" type="parTrans" cxnId="{AB8E76CB-AA76-4BFD-8DDD-D5E6CA48B197}">
      <dgm:prSet/>
      <dgm:spPr/>
      <dgm:t>
        <a:bodyPr/>
        <a:lstStyle/>
        <a:p>
          <a:endParaRPr lang="es-CL"/>
        </a:p>
      </dgm:t>
    </dgm:pt>
    <dgm:pt modelId="{148D86AF-F5AD-497B-8D59-64ECD66A944B}" type="sibTrans" cxnId="{AB8E76CB-AA76-4BFD-8DDD-D5E6CA48B197}">
      <dgm:prSet/>
      <dgm:spPr/>
      <dgm:t>
        <a:bodyPr/>
        <a:lstStyle/>
        <a:p>
          <a:endParaRPr lang="es-CL"/>
        </a:p>
      </dgm:t>
    </dgm:pt>
    <dgm:pt modelId="{6BF6724C-D6BC-466C-AA15-A07B59BBE9A3}" type="pres">
      <dgm:prSet presAssocID="{BBBF4602-9BE7-42E9-BC8D-C26BF851F19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338FCD1E-A79B-4587-8F92-130DFF158C08}" type="pres">
      <dgm:prSet presAssocID="{CBA849AC-02F1-4CAD-8312-0AFAFDE9CE5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C9CBBA07-1799-4392-986B-D0F440395312}" type="presOf" srcId="{BBBF4602-9BE7-42E9-BC8D-C26BF851F199}" destId="{6BF6724C-D6BC-466C-AA15-A07B59BBE9A3}" srcOrd="0" destOrd="0" presId="urn:microsoft.com/office/officeart/2005/8/layout/vList2"/>
    <dgm:cxn modelId="{AB8E76CB-AA76-4BFD-8DDD-D5E6CA48B197}" srcId="{BBBF4602-9BE7-42E9-BC8D-C26BF851F199}" destId="{CBA849AC-02F1-4CAD-8312-0AFAFDE9CE5A}" srcOrd="0" destOrd="0" parTransId="{F077BB63-F9CE-477F-8013-ED8B7DB0F2A9}" sibTransId="{148D86AF-F5AD-497B-8D59-64ECD66A944B}"/>
    <dgm:cxn modelId="{EF43E06B-1502-4F14-9F0F-45077B01DF78}" type="presOf" srcId="{CBA849AC-02F1-4CAD-8312-0AFAFDE9CE5A}" destId="{338FCD1E-A79B-4587-8F92-130DFF158C08}" srcOrd="0" destOrd="0" presId="urn:microsoft.com/office/officeart/2005/8/layout/vList2"/>
    <dgm:cxn modelId="{6B3F90AC-8D5B-424A-AA85-F9D5D23C0D83}" type="presParOf" srcId="{6BF6724C-D6BC-466C-AA15-A07B59BBE9A3}" destId="{338FCD1E-A79B-4587-8F92-130DFF158C08}" srcOrd="0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BBA52C-8B9E-42FD-92C7-3E7CFC22749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3B3D715C-A683-4818-B555-400CA6AE568E}">
      <dgm:prSet phldrT="[Texto]" custT="1"/>
      <dgm:spPr/>
      <dgm:t>
        <a:bodyPr/>
        <a:lstStyle/>
        <a:p>
          <a:r>
            <a:rPr lang="es-CL" sz="2500" dirty="0" smtClean="0"/>
            <a:t>Inicio de contacto abusivo</a:t>
          </a:r>
          <a:endParaRPr lang="es-CL" sz="2500" dirty="0"/>
        </a:p>
      </dgm:t>
    </dgm:pt>
    <dgm:pt modelId="{3015EA47-55C0-4548-A8EA-9B15C267C4FE}" type="parTrans" cxnId="{D5B10545-11B6-4D30-99D9-DAAB9BC05CF0}">
      <dgm:prSet/>
      <dgm:spPr/>
      <dgm:t>
        <a:bodyPr/>
        <a:lstStyle/>
        <a:p>
          <a:endParaRPr lang="es-CL"/>
        </a:p>
      </dgm:t>
    </dgm:pt>
    <dgm:pt modelId="{3BF326A9-5E7B-4639-822F-3AA0C7103E1F}" type="sibTrans" cxnId="{D5B10545-11B6-4D30-99D9-DAAB9BC05CF0}">
      <dgm:prSet/>
      <dgm:spPr/>
      <dgm:t>
        <a:bodyPr/>
        <a:lstStyle/>
        <a:p>
          <a:endParaRPr lang="es-CL"/>
        </a:p>
      </dgm:t>
    </dgm:pt>
    <dgm:pt modelId="{0F9D4AF0-C136-425C-BAC0-F9FE303B1350}">
      <dgm:prSet phldrT="[Texto]" custT="1"/>
      <dgm:spPr/>
      <dgm:t>
        <a:bodyPr/>
        <a:lstStyle/>
        <a:p>
          <a:r>
            <a:rPr lang="es-CL" sz="1600" dirty="0" smtClean="0"/>
            <a:t>Chantaje</a:t>
          </a:r>
          <a:endParaRPr lang="es-CL" sz="1600" dirty="0"/>
        </a:p>
      </dgm:t>
    </dgm:pt>
    <dgm:pt modelId="{C8151326-2A7A-41FF-ADA6-C68FC892070A}" type="parTrans" cxnId="{35C3266D-44DC-4233-B3CE-9A8AD556F9E9}">
      <dgm:prSet/>
      <dgm:spPr/>
      <dgm:t>
        <a:bodyPr/>
        <a:lstStyle/>
        <a:p>
          <a:endParaRPr lang="es-CL"/>
        </a:p>
      </dgm:t>
    </dgm:pt>
    <dgm:pt modelId="{6473B6C5-A9E7-4E60-BBF6-D0D059076A02}" type="sibTrans" cxnId="{35C3266D-44DC-4233-B3CE-9A8AD556F9E9}">
      <dgm:prSet/>
      <dgm:spPr/>
      <dgm:t>
        <a:bodyPr/>
        <a:lstStyle/>
        <a:p>
          <a:endParaRPr lang="es-CL"/>
        </a:p>
      </dgm:t>
    </dgm:pt>
    <dgm:pt modelId="{B9D4A8A1-8C9F-4D2A-9098-F5676AF00B5E}">
      <dgm:prSet phldrT="[Texto]" custT="1"/>
      <dgm:spPr/>
      <dgm:t>
        <a:bodyPr/>
        <a:lstStyle/>
        <a:p>
          <a:r>
            <a:rPr lang="es-CL" sz="1600" dirty="0" smtClean="0"/>
            <a:t>Percibido como juego</a:t>
          </a:r>
          <a:endParaRPr lang="es-CL" sz="1600" dirty="0"/>
        </a:p>
      </dgm:t>
    </dgm:pt>
    <dgm:pt modelId="{5EC7ED6B-DCA4-4EA3-8D3C-1D39D9ACF91B}" type="parTrans" cxnId="{401658D1-C245-41B0-A5C6-78DF458D0D70}">
      <dgm:prSet/>
      <dgm:spPr/>
      <dgm:t>
        <a:bodyPr/>
        <a:lstStyle/>
        <a:p>
          <a:endParaRPr lang="es-CL"/>
        </a:p>
      </dgm:t>
    </dgm:pt>
    <dgm:pt modelId="{762E2EF3-F51A-4CB9-B6FA-E36B7FEA9BB5}" type="sibTrans" cxnId="{401658D1-C245-41B0-A5C6-78DF458D0D70}">
      <dgm:prSet/>
      <dgm:spPr/>
      <dgm:t>
        <a:bodyPr/>
        <a:lstStyle/>
        <a:p>
          <a:endParaRPr lang="es-CL"/>
        </a:p>
      </dgm:t>
    </dgm:pt>
    <dgm:pt modelId="{9B0BCC38-BEB6-4F65-87C6-612C4CE8AC35}">
      <dgm:prSet phldrT="[Texto]" custT="1"/>
      <dgm:spPr/>
      <dgm:t>
        <a:bodyPr/>
        <a:lstStyle/>
        <a:p>
          <a:r>
            <a:rPr lang="es-CL" sz="2500" dirty="0" smtClean="0"/>
            <a:t>Fase de secreto</a:t>
          </a:r>
          <a:endParaRPr lang="es-CL" sz="2500" dirty="0"/>
        </a:p>
      </dgm:t>
    </dgm:pt>
    <dgm:pt modelId="{D38941D9-0919-4BF9-88B2-95828F1F7316}" type="parTrans" cxnId="{F4BAE824-1D37-4D9E-A372-F7D3451C3438}">
      <dgm:prSet/>
      <dgm:spPr/>
      <dgm:t>
        <a:bodyPr/>
        <a:lstStyle/>
        <a:p>
          <a:endParaRPr lang="es-CL"/>
        </a:p>
      </dgm:t>
    </dgm:pt>
    <dgm:pt modelId="{7DB4AF38-9B5A-4ABA-A9C6-6E4FC9EF83C9}" type="sibTrans" cxnId="{F4BAE824-1D37-4D9E-A372-F7D3451C3438}">
      <dgm:prSet/>
      <dgm:spPr/>
      <dgm:t>
        <a:bodyPr/>
        <a:lstStyle/>
        <a:p>
          <a:endParaRPr lang="es-CL"/>
        </a:p>
      </dgm:t>
    </dgm:pt>
    <dgm:pt modelId="{1559D1CF-8045-4CF8-B94E-6268A70E3941}">
      <dgm:prSet phldrT="[Texto]" custT="1"/>
      <dgm:spPr/>
      <dgm:t>
        <a:bodyPr/>
        <a:lstStyle/>
        <a:p>
          <a:r>
            <a:rPr lang="es-CL" sz="1600" dirty="0" smtClean="0"/>
            <a:t>Niño queda entrampado</a:t>
          </a:r>
          <a:endParaRPr lang="es-CL" sz="1600" dirty="0"/>
        </a:p>
      </dgm:t>
    </dgm:pt>
    <dgm:pt modelId="{9C7B7151-D01C-4898-A005-A5DC225EBB7F}" type="parTrans" cxnId="{873ACE0F-A746-497B-A35D-E3EE5397B210}">
      <dgm:prSet/>
      <dgm:spPr/>
      <dgm:t>
        <a:bodyPr/>
        <a:lstStyle/>
        <a:p>
          <a:endParaRPr lang="es-CL"/>
        </a:p>
      </dgm:t>
    </dgm:pt>
    <dgm:pt modelId="{73A5B1A4-D623-4A3B-8C43-AFABF8C328F7}" type="sibTrans" cxnId="{873ACE0F-A746-497B-A35D-E3EE5397B210}">
      <dgm:prSet/>
      <dgm:spPr/>
      <dgm:t>
        <a:bodyPr/>
        <a:lstStyle/>
        <a:p>
          <a:endParaRPr lang="es-CL"/>
        </a:p>
      </dgm:t>
    </dgm:pt>
    <dgm:pt modelId="{55D6F255-9036-4C45-8C23-C0E455E9E881}">
      <dgm:prSet phldrT="[Texto]" custT="1"/>
      <dgm:spPr/>
      <dgm:t>
        <a:bodyPr/>
        <a:lstStyle/>
        <a:p>
          <a:r>
            <a:rPr lang="es-CL" sz="2500" dirty="0" smtClean="0"/>
            <a:t>Fase de develación</a:t>
          </a:r>
          <a:endParaRPr lang="es-CL" sz="2500" dirty="0"/>
        </a:p>
      </dgm:t>
    </dgm:pt>
    <dgm:pt modelId="{56328980-7B97-4312-A6F7-2A03ACAC6BB5}" type="parTrans" cxnId="{CAFE6C12-EA6B-43E4-8135-DB5A461DCEBE}">
      <dgm:prSet/>
      <dgm:spPr/>
      <dgm:t>
        <a:bodyPr/>
        <a:lstStyle/>
        <a:p>
          <a:endParaRPr lang="es-CL"/>
        </a:p>
      </dgm:t>
    </dgm:pt>
    <dgm:pt modelId="{54218004-B6EF-45BB-8630-8D9ED4817D8D}" type="sibTrans" cxnId="{CAFE6C12-EA6B-43E4-8135-DB5A461DCEBE}">
      <dgm:prSet/>
      <dgm:spPr/>
      <dgm:t>
        <a:bodyPr/>
        <a:lstStyle/>
        <a:p>
          <a:endParaRPr lang="es-CL"/>
        </a:p>
      </dgm:t>
    </dgm:pt>
    <dgm:pt modelId="{53ECDFD6-D813-4C54-9742-D834ACE8A522}">
      <dgm:prSet phldrT="[Texto]" custT="1"/>
      <dgm:spPr/>
      <dgm:t>
        <a:bodyPr/>
        <a:lstStyle/>
        <a:p>
          <a:r>
            <a:rPr lang="es-CL" sz="1500" dirty="0" smtClean="0"/>
            <a:t>Develación espontáneo</a:t>
          </a:r>
          <a:endParaRPr lang="es-CL" sz="1500" dirty="0"/>
        </a:p>
      </dgm:t>
    </dgm:pt>
    <dgm:pt modelId="{A26B38F5-6691-4A48-BC8E-16370998627E}" type="parTrans" cxnId="{60C94BB8-773D-44BF-B4C9-74E507D9CCC5}">
      <dgm:prSet/>
      <dgm:spPr/>
      <dgm:t>
        <a:bodyPr/>
        <a:lstStyle/>
        <a:p>
          <a:endParaRPr lang="es-CL"/>
        </a:p>
      </dgm:t>
    </dgm:pt>
    <dgm:pt modelId="{746669BF-7245-413F-A6FC-0277AA48B24E}" type="sibTrans" cxnId="{60C94BB8-773D-44BF-B4C9-74E507D9CCC5}">
      <dgm:prSet/>
      <dgm:spPr/>
      <dgm:t>
        <a:bodyPr/>
        <a:lstStyle/>
        <a:p>
          <a:endParaRPr lang="es-CL"/>
        </a:p>
      </dgm:t>
    </dgm:pt>
    <dgm:pt modelId="{80659D63-7EE7-49AD-815A-5C500F1758CC}">
      <dgm:prSet phldrT="[Texto]" custT="1"/>
      <dgm:spPr/>
      <dgm:t>
        <a:bodyPr/>
        <a:lstStyle/>
        <a:p>
          <a:r>
            <a:rPr lang="es-CL" sz="1600" dirty="0" smtClean="0"/>
            <a:t>Seducción</a:t>
          </a:r>
          <a:endParaRPr lang="es-CL" sz="1600" dirty="0"/>
        </a:p>
      </dgm:t>
    </dgm:pt>
    <dgm:pt modelId="{8D04F63E-EF57-4C1A-A514-E2CBD064D998}" type="parTrans" cxnId="{B1C90556-BF2D-4A1E-A627-2A350DBE2372}">
      <dgm:prSet/>
      <dgm:spPr/>
      <dgm:t>
        <a:bodyPr/>
        <a:lstStyle/>
        <a:p>
          <a:endParaRPr lang="es-CL"/>
        </a:p>
      </dgm:t>
    </dgm:pt>
    <dgm:pt modelId="{117CF52C-C944-4A08-8680-5633FA3A6976}" type="sibTrans" cxnId="{B1C90556-BF2D-4A1E-A627-2A350DBE2372}">
      <dgm:prSet/>
      <dgm:spPr/>
      <dgm:t>
        <a:bodyPr/>
        <a:lstStyle/>
        <a:p>
          <a:endParaRPr lang="es-CL"/>
        </a:p>
      </dgm:t>
    </dgm:pt>
    <dgm:pt modelId="{17DAD4AB-83FA-4322-AD6B-FB813B919F85}">
      <dgm:prSet phldrT="[Texto]" custT="1"/>
      <dgm:spPr/>
      <dgm:t>
        <a:bodyPr/>
        <a:lstStyle/>
        <a:p>
          <a:r>
            <a:rPr lang="es-CL" sz="1600" dirty="0" smtClean="0"/>
            <a:t>Caricias de connotación sexual, </a:t>
          </a:r>
          <a:r>
            <a:rPr lang="es-CL" sz="1600" dirty="0" err="1" smtClean="0"/>
            <a:t>tocación</a:t>
          </a:r>
          <a:r>
            <a:rPr lang="es-CL" sz="1600" dirty="0" smtClean="0"/>
            <a:t> de genitales.</a:t>
          </a:r>
          <a:endParaRPr lang="es-CL" sz="1600" dirty="0"/>
        </a:p>
      </dgm:t>
    </dgm:pt>
    <dgm:pt modelId="{021CE86F-6999-4C06-93AA-0B561049CF7C}" type="parTrans" cxnId="{D0E50528-693D-4F56-9158-78EC5DD11AC7}">
      <dgm:prSet/>
      <dgm:spPr/>
      <dgm:t>
        <a:bodyPr/>
        <a:lstStyle/>
        <a:p>
          <a:endParaRPr lang="es-CL"/>
        </a:p>
      </dgm:t>
    </dgm:pt>
    <dgm:pt modelId="{C21E9E3B-9893-46A4-9A34-AE57ADD50641}" type="sibTrans" cxnId="{D0E50528-693D-4F56-9158-78EC5DD11AC7}">
      <dgm:prSet/>
      <dgm:spPr/>
      <dgm:t>
        <a:bodyPr/>
        <a:lstStyle/>
        <a:p>
          <a:endParaRPr lang="es-CL"/>
        </a:p>
      </dgm:t>
    </dgm:pt>
    <dgm:pt modelId="{7F159F49-13FF-4D6B-ABB6-1AA13F15FE0A}">
      <dgm:prSet custT="1"/>
      <dgm:spPr/>
      <dgm:t>
        <a:bodyPr/>
        <a:lstStyle/>
        <a:p>
          <a:r>
            <a:rPr lang="es-CL" sz="1600" dirty="0" smtClean="0"/>
            <a:t>Mantenimiento de la situación de abuso</a:t>
          </a:r>
          <a:endParaRPr lang="es-CL" sz="1600" dirty="0"/>
        </a:p>
      </dgm:t>
    </dgm:pt>
    <dgm:pt modelId="{24E505A5-A28E-4148-BC64-921D9FAFFD83}" type="parTrans" cxnId="{2D7E8B28-DBBC-4722-8A8B-0040D900E1BD}">
      <dgm:prSet/>
      <dgm:spPr/>
      <dgm:t>
        <a:bodyPr/>
        <a:lstStyle/>
        <a:p>
          <a:endParaRPr lang="es-CL"/>
        </a:p>
      </dgm:t>
    </dgm:pt>
    <dgm:pt modelId="{AB8BB09D-9D9B-4C7B-8767-71BDC809F737}" type="sibTrans" cxnId="{2D7E8B28-DBBC-4722-8A8B-0040D900E1BD}">
      <dgm:prSet/>
      <dgm:spPr/>
      <dgm:t>
        <a:bodyPr/>
        <a:lstStyle/>
        <a:p>
          <a:endParaRPr lang="es-CL"/>
        </a:p>
      </dgm:t>
    </dgm:pt>
    <dgm:pt modelId="{3B09AB74-DA41-46F6-A139-84314FD5281E}">
      <dgm:prSet custT="1"/>
      <dgm:spPr/>
      <dgm:t>
        <a:bodyPr/>
        <a:lstStyle/>
        <a:p>
          <a:r>
            <a:rPr lang="es-CL" sz="1600" dirty="0" smtClean="0"/>
            <a:t>No siempre se comprende la gravedad del hecho (síntomas)</a:t>
          </a:r>
          <a:endParaRPr lang="es-CL" sz="1600" dirty="0"/>
        </a:p>
      </dgm:t>
    </dgm:pt>
    <dgm:pt modelId="{CAAC2B51-E5D9-44FF-AEC6-EE17E33A842E}" type="parTrans" cxnId="{B5A7B249-88BA-4731-9754-B3FDCFF7E0D2}">
      <dgm:prSet/>
      <dgm:spPr/>
      <dgm:t>
        <a:bodyPr/>
        <a:lstStyle/>
        <a:p>
          <a:endParaRPr lang="es-CL"/>
        </a:p>
      </dgm:t>
    </dgm:pt>
    <dgm:pt modelId="{FA60A822-9086-445A-865F-676F71760BE3}" type="sibTrans" cxnId="{B5A7B249-88BA-4731-9754-B3FDCFF7E0D2}">
      <dgm:prSet/>
      <dgm:spPr/>
      <dgm:t>
        <a:bodyPr/>
        <a:lstStyle/>
        <a:p>
          <a:endParaRPr lang="es-CL"/>
        </a:p>
      </dgm:t>
    </dgm:pt>
    <dgm:pt modelId="{CCB746CF-2AFC-4078-A6D5-8494BF2766FF}">
      <dgm:prSet custT="1"/>
      <dgm:spPr/>
      <dgm:t>
        <a:bodyPr/>
        <a:lstStyle/>
        <a:p>
          <a:r>
            <a:rPr lang="es-CL" sz="1600" dirty="0" smtClean="0"/>
            <a:t>Amenazas, miedo a ruptura familiar</a:t>
          </a:r>
          <a:endParaRPr lang="es-CL" sz="1600" dirty="0"/>
        </a:p>
      </dgm:t>
    </dgm:pt>
    <dgm:pt modelId="{35E74CDF-7F98-46F0-BED5-2286436E459F}" type="parTrans" cxnId="{CCDF8D78-8C37-4171-9F56-23182D44184C}">
      <dgm:prSet/>
      <dgm:spPr/>
      <dgm:t>
        <a:bodyPr/>
        <a:lstStyle/>
        <a:p>
          <a:endParaRPr lang="es-CL"/>
        </a:p>
      </dgm:t>
    </dgm:pt>
    <dgm:pt modelId="{A63F5A88-CF66-4255-ACBB-299F8968FF89}" type="sibTrans" cxnId="{CCDF8D78-8C37-4171-9F56-23182D44184C}">
      <dgm:prSet/>
      <dgm:spPr/>
      <dgm:t>
        <a:bodyPr/>
        <a:lstStyle/>
        <a:p>
          <a:endParaRPr lang="es-CL"/>
        </a:p>
      </dgm:t>
    </dgm:pt>
    <dgm:pt modelId="{24BDFEBD-52FB-4876-8A38-590D67B62388}">
      <dgm:prSet custT="1"/>
      <dgm:spPr/>
      <dgm:t>
        <a:bodyPr/>
        <a:lstStyle/>
        <a:p>
          <a:r>
            <a:rPr lang="es-CL" sz="1500" dirty="0" smtClean="0"/>
            <a:t>Crisis familiar</a:t>
          </a:r>
          <a:endParaRPr lang="es-CL" sz="1500" dirty="0"/>
        </a:p>
      </dgm:t>
    </dgm:pt>
    <dgm:pt modelId="{C650D44B-56D5-45AB-8AE4-D19ABFBCD079}" type="parTrans" cxnId="{F32ABCA4-9DD7-43D6-95A1-91F7903A0448}">
      <dgm:prSet/>
      <dgm:spPr/>
      <dgm:t>
        <a:bodyPr/>
        <a:lstStyle/>
        <a:p>
          <a:endParaRPr lang="es-CL"/>
        </a:p>
      </dgm:t>
    </dgm:pt>
    <dgm:pt modelId="{D35B89DF-D8E9-4497-81DB-F68971F0F908}" type="sibTrans" cxnId="{F32ABCA4-9DD7-43D6-95A1-91F7903A0448}">
      <dgm:prSet/>
      <dgm:spPr/>
      <dgm:t>
        <a:bodyPr/>
        <a:lstStyle/>
        <a:p>
          <a:endParaRPr lang="es-CL"/>
        </a:p>
      </dgm:t>
    </dgm:pt>
    <dgm:pt modelId="{0C94B426-190A-4430-8218-E7AF512367A4}">
      <dgm:prSet custT="1"/>
      <dgm:spPr/>
      <dgm:t>
        <a:bodyPr/>
        <a:lstStyle/>
        <a:p>
          <a:r>
            <a:rPr lang="es-CL" sz="1500" dirty="0" smtClean="0"/>
            <a:t>Equilibrio familiar (mantenimiento del secreto o acciones para detener abuso)</a:t>
          </a:r>
          <a:endParaRPr lang="es-CL" sz="1500" dirty="0"/>
        </a:p>
      </dgm:t>
    </dgm:pt>
    <dgm:pt modelId="{1EF334F6-5DD1-4846-8E00-3A981CA4C58E}" type="parTrans" cxnId="{A3391C22-7BC3-4E0B-A2B0-108C7B5BF7A6}">
      <dgm:prSet/>
      <dgm:spPr/>
      <dgm:t>
        <a:bodyPr/>
        <a:lstStyle/>
        <a:p>
          <a:endParaRPr lang="es-CL"/>
        </a:p>
      </dgm:t>
    </dgm:pt>
    <dgm:pt modelId="{A0B0D141-1B5F-418C-8382-A143DC04754E}" type="sibTrans" cxnId="{A3391C22-7BC3-4E0B-A2B0-108C7B5BF7A6}">
      <dgm:prSet/>
      <dgm:spPr/>
      <dgm:t>
        <a:bodyPr/>
        <a:lstStyle/>
        <a:p>
          <a:endParaRPr lang="es-CL"/>
        </a:p>
      </dgm:t>
    </dgm:pt>
    <dgm:pt modelId="{4D97F30F-4E43-4664-A2F3-C47BF9FD40C3}" type="pres">
      <dgm:prSet presAssocID="{36BBA52C-8B9E-42FD-92C7-3E7CFC22749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42F2AC0B-A1A1-4DCB-A7CA-C7531B15E2EE}" type="pres">
      <dgm:prSet presAssocID="{3B3D715C-A683-4818-B555-400CA6AE568E}" presName="linNode" presStyleCnt="0"/>
      <dgm:spPr/>
    </dgm:pt>
    <dgm:pt modelId="{A96CE7A6-693A-4A98-A7E6-14F3A094161D}" type="pres">
      <dgm:prSet presAssocID="{3B3D715C-A683-4818-B555-400CA6AE568E}" presName="parentText" presStyleLbl="node1" presStyleIdx="0" presStyleCnt="3" custScaleX="78744" custScaleY="72754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D1F5838-B19D-40EB-8FD2-1295AB718A22}" type="pres">
      <dgm:prSet presAssocID="{3B3D715C-A683-4818-B555-400CA6AE568E}" presName="descendantText" presStyleLbl="alignAccFollowNode1" presStyleIdx="0" presStyleCnt="3" custScaleX="105979" custLinFactNeighborX="966" custLinFactNeighborY="909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15A9927-DFE4-4A5F-93D9-72A331309CF5}" type="pres">
      <dgm:prSet presAssocID="{3BF326A9-5E7B-4639-822F-3AA0C7103E1F}" presName="sp" presStyleCnt="0"/>
      <dgm:spPr/>
    </dgm:pt>
    <dgm:pt modelId="{84BEE5B4-16D4-411E-B748-A5B4E854A06A}" type="pres">
      <dgm:prSet presAssocID="{9B0BCC38-BEB6-4F65-87C6-612C4CE8AC35}" presName="linNode" presStyleCnt="0"/>
      <dgm:spPr/>
    </dgm:pt>
    <dgm:pt modelId="{126D08BF-C05D-4F5D-A584-4433E3D4FF48}" type="pres">
      <dgm:prSet presAssocID="{9B0BCC38-BEB6-4F65-87C6-612C4CE8AC35}" presName="parentText" presStyleLbl="node1" presStyleIdx="1" presStyleCnt="3" custScaleX="78744" custScaleY="73290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57261F4-3592-4E23-B0F6-2BB33E8FED1A}" type="pres">
      <dgm:prSet presAssocID="{9B0BCC38-BEB6-4F65-87C6-612C4CE8AC35}" presName="descendantText" presStyleLbl="alignAccFollowNode1" presStyleIdx="1" presStyleCnt="3" custScaleX="105435" custLinFactNeighborX="5315" custLinFactNeighborY="3317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360AFA8-3933-4217-92C3-D2A80B10DCEB}" type="pres">
      <dgm:prSet presAssocID="{7DB4AF38-9B5A-4ABA-A9C6-6E4FC9EF83C9}" presName="sp" presStyleCnt="0"/>
      <dgm:spPr/>
    </dgm:pt>
    <dgm:pt modelId="{3AA1AD2D-15A7-489D-B95F-9938633BAF71}" type="pres">
      <dgm:prSet presAssocID="{55D6F255-9036-4C45-8C23-C0E455E9E881}" presName="linNode" presStyleCnt="0"/>
      <dgm:spPr/>
    </dgm:pt>
    <dgm:pt modelId="{C5FCA054-4BC3-405D-8E92-755D03234C1A}" type="pres">
      <dgm:prSet presAssocID="{55D6F255-9036-4C45-8C23-C0E455E9E881}" presName="parentText" presStyleLbl="node1" presStyleIdx="2" presStyleCnt="3" custScaleX="73913" custScaleY="75179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CDAB9A9-2992-42E3-867C-BCBEDB7C54D5}" type="pres">
      <dgm:prSet presAssocID="{55D6F255-9036-4C45-8C23-C0E455E9E881}" presName="descendantText" presStyleLbl="alignAccFollowNode1" presStyleIdx="2" presStyleCnt="3" custScaleX="105979" custLinFactNeighborX="10628" custLinFactNeighborY="-2462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FBFE5694-FB7C-4A92-A3D0-6B819A427DE1}" type="presOf" srcId="{55D6F255-9036-4C45-8C23-C0E455E9E881}" destId="{C5FCA054-4BC3-405D-8E92-755D03234C1A}" srcOrd="0" destOrd="0" presId="urn:microsoft.com/office/officeart/2005/8/layout/vList5"/>
    <dgm:cxn modelId="{F32ABCA4-9DD7-43D6-95A1-91F7903A0448}" srcId="{55D6F255-9036-4C45-8C23-C0E455E9E881}" destId="{24BDFEBD-52FB-4876-8A38-590D67B62388}" srcOrd="1" destOrd="0" parTransId="{C650D44B-56D5-45AB-8AE4-D19ABFBCD079}" sibTransId="{D35B89DF-D8E9-4497-81DB-F68971F0F908}"/>
    <dgm:cxn modelId="{84C36939-04C1-4B51-8BFD-FFE04293C123}" type="presOf" srcId="{1559D1CF-8045-4CF8-B94E-6268A70E3941}" destId="{757261F4-3592-4E23-B0F6-2BB33E8FED1A}" srcOrd="0" destOrd="0" presId="urn:microsoft.com/office/officeart/2005/8/layout/vList5"/>
    <dgm:cxn modelId="{CAFE6C12-EA6B-43E4-8135-DB5A461DCEBE}" srcId="{36BBA52C-8B9E-42FD-92C7-3E7CFC22749E}" destId="{55D6F255-9036-4C45-8C23-C0E455E9E881}" srcOrd="2" destOrd="0" parTransId="{56328980-7B97-4312-A6F7-2A03ACAC6BB5}" sibTransId="{54218004-B6EF-45BB-8630-8D9ED4817D8D}"/>
    <dgm:cxn modelId="{B5A7B249-88BA-4731-9754-B3FDCFF7E0D2}" srcId="{9B0BCC38-BEB6-4F65-87C6-612C4CE8AC35}" destId="{3B09AB74-DA41-46F6-A139-84314FD5281E}" srcOrd="2" destOrd="0" parTransId="{CAAC2B51-E5D9-44FF-AEC6-EE17E33A842E}" sibTransId="{FA60A822-9086-445A-865F-676F71760BE3}"/>
    <dgm:cxn modelId="{676D19CE-8BAD-445F-A094-E24BBA319194}" type="presOf" srcId="{36BBA52C-8B9E-42FD-92C7-3E7CFC22749E}" destId="{4D97F30F-4E43-4664-A2F3-C47BF9FD40C3}" srcOrd="0" destOrd="0" presId="urn:microsoft.com/office/officeart/2005/8/layout/vList5"/>
    <dgm:cxn modelId="{401658D1-C245-41B0-A5C6-78DF458D0D70}" srcId="{3B3D715C-A683-4818-B555-400CA6AE568E}" destId="{B9D4A8A1-8C9F-4D2A-9098-F5676AF00B5E}" srcOrd="2" destOrd="0" parTransId="{5EC7ED6B-DCA4-4EA3-8D3C-1D39D9ACF91B}" sibTransId="{762E2EF3-F51A-4CB9-B6FA-E36B7FEA9BB5}"/>
    <dgm:cxn modelId="{35C3266D-44DC-4233-B3CE-9A8AD556F9E9}" srcId="{3B3D715C-A683-4818-B555-400CA6AE568E}" destId="{0F9D4AF0-C136-425C-BAC0-F9FE303B1350}" srcOrd="0" destOrd="0" parTransId="{C8151326-2A7A-41FF-ADA6-C68FC892070A}" sibTransId="{6473B6C5-A9E7-4E60-BBF6-D0D059076A02}"/>
    <dgm:cxn modelId="{44A8EDFB-E0ED-40AD-8756-740B15CF0D90}" type="presOf" srcId="{24BDFEBD-52FB-4876-8A38-590D67B62388}" destId="{7CDAB9A9-2992-42E3-867C-BCBEDB7C54D5}" srcOrd="0" destOrd="1" presId="urn:microsoft.com/office/officeart/2005/8/layout/vList5"/>
    <dgm:cxn modelId="{2CFEE2B5-058B-4B2D-9EBB-02418C191762}" type="presOf" srcId="{0C94B426-190A-4430-8218-E7AF512367A4}" destId="{7CDAB9A9-2992-42E3-867C-BCBEDB7C54D5}" srcOrd="0" destOrd="2" presId="urn:microsoft.com/office/officeart/2005/8/layout/vList5"/>
    <dgm:cxn modelId="{63A432DE-E050-449E-AC18-707D03BD19D2}" type="presOf" srcId="{3B3D715C-A683-4818-B555-400CA6AE568E}" destId="{A96CE7A6-693A-4A98-A7E6-14F3A094161D}" srcOrd="0" destOrd="0" presId="urn:microsoft.com/office/officeart/2005/8/layout/vList5"/>
    <dgm:cxn modelId="{3FA12DA6-1CEB-462A-96ED-4500CEB2E580}" type="presOf" srcId="{CCB746CF-2AFC-4078-A6D5-8494BF2766FF}" destId="{757261F4-3592-4E23-B0F6-2BB33E8FED1A}" srcOrd="0" destOrd="3" presId="urn:microsoft.com/office/officeart/2005/8/layout/vList5"/>
    <dgm:cxn modelId="{A3391C22-7BC3-4E0B-A2B0-108C7B5BF7A6}" srcId="{55D6F255-9036-4C45-8C23-C0E455E9E881}" destId="{0C94B426-190A-4430-8218-E7AF512367A4}" srcOrd="2" destOrd="0" parTransId="{1EF334F6-5DD1-4846-8E00-3A981CA4C58E}" sibTransId="{A0B0D141-1B5F-418C-8382-A143DC04754E}"/>
    <dgm:cxn modelId="{020A76DB-54A9-4A02-AF2C-894D9175CBEF}" type="presOf" srcId="{B9D4A8A1-8C9F-4D2A-9098-F5676AF00B5E}" destId="{5D1F5838-B19D-40EB-8FD2-1295AB718A22}" srcOrd="0" destOrd="2" presId="urn:microsoft.com/office/officeart/2005/8/layout/vList5"/>
    <dgm:cxn modelId="{B7CEF0CA-027C-4069-B149-D07786033FD1}" type="presOf" srcId="{3B09AB74-DA41-46F6-A139-84314FD5281E}" destId="{757261F4-3592-4E23-B0F6-2BB33E8FED1A}" srcOrd="0" destOrd="2" presId="urn:microsoft.com/office/officeart/2005/8/layout/vList5"/>
    <dgm:cxn modelId="{F4BAE824-1D37-4D9E-A372-F7D3451C3438}" srcId="{36BBA52C-8B9E-42FD-92C7-3E7CFC22749E}" destId="{9B0BCC38-BEB6-4F65-87C6-612C4CE8AC35}" srcOrd="1" destOrd="0" parTransId="{D38941D9-0919-4BF9-88B2-95828F1F7316}" sibTransId="{7DB4AF38-9B5A-4ABA-A9C6-6E4FC9EF83C9}"/>
    <dgm:cxn modelId="{9C830401-ED01-49F4-88F5-53FED53F2E70}" type="presOf" srcId="{80659D63-7EE7-49AD-815A-5C500F1758CC}" destId="{5D1F5838-B19D-40EB-8FD2-1295AB718A22}" srcOrd="0" destOrd="1" presId="urn:microsoft.com/office/officeart/2005/8/layout/vList5"/>
    <dgm:cxn modelId="{C6364F08-A0C3-46EF-B1C3-398FDB932011}" type="presOf" srcId="{9B0BCC38-BEB6-4F65-87C6-612C4CE8AC35}" destId="{126D08BF-C05D-4F5D-A584-4433E3D4FF48}" srcOrd="0" destOrd="0" presId="urn:microsoft.com/office/officeart/2005/8/layout/vList5"/>
    <dgm:cxn modelId="{87A40235-2798-4C64-A326-D88CE9FF59AE}" type="presOf" srcId="{53ECDFD6-D813-4C54-9742-D834ACE8A522}" destId="{7CDAB9A9-2992-42E3-867C-BCBEDB7C54D5}" srcOrd="0" destOrd="0" presId="urn:microsoft.com/office/officeart/2005/8/layout/vList5"/>
    <dgm:cxn modelId="{60C94BB8-773D-44BF-B4C9-74E507D9CCC5}" srcId="{55D6F255-9036-4C45-8C23-C0E455E9E881}" destId="{53ECDFD6-D813-4C54-9742-D834ACE8A522}" srcOrd="0" destOrd="0" parTransId="{A26B38F5-6691-4A48-BC8E-16370998627E}" sibTransId="{746669BF-7245-413F-A6FC-0277AA48B24E}"/>
    <dgm:cxn modelId="{B1C90556-BF2D-4A1E-A627-2A350DBE2372}" srcId="{3B3D715C-A683-4818-B555-400CA6AE568E}" destId="{80659D63-7EE7-49AD-815A-5C500F1758CC}" srcOrd="1" destOrd="0" parTransId="{8D04F63E-EF57-4C1A-A514-E2CBD064D998}" sibTransId="{117CF52C-C944-4A08-8680-5633FA3A6976}"/>
    <dgm:cxn modelId="{D5B10545-11B6-4D30-99D9-DAAB9BC05CF0}" srcId="{36BBA52C-8B9E-42FD-92C7-3E7CFC22749E}" destId="{3B3D715C-A683-4818-B555-400CA6AE568E}" srcOrd="0" destOrd="0" parTransId="{3015EA47-55C0-4548-A8EA-9B15C267C4FE}" sibTransId="{3BF326A9-5E7B-4639-822F-3AA0C7103E1F}"/>
    <dgm:cxn modelId="{2D7E8B28-DBBC-4722-8A8B-0040D900E1BD}" srcId="{9B0BCC38-BEB6-4F65-87C6-612C4CE8AC35}" destId="{7F159F49-13FF-4D6B-ABB6-1AA13F15FE0A}" srcOrd="1" destOrd="0" parTransId="{24E505A5-A28E-4148-BC64-921D9FAFFD83}" sibTransId="{AB8BB09D-9D9B-4C7B-8767-71BDC809F737}"/>
    <dgm:cxn modelId="{873ACE0F-A746-497B-A35D-E3EE5397B210}" srcId="{9B0BCC38-BEB6-4F65-87C6-612C4CE8AC35}" destId="{1559D1CF-8045-4CF8-B94E-6268A70E3941}" srcOrd="0" destOrd="0" parTransId="{9C7B7151-D01C-4898-A005-A5DC225EBB7F}" sibTransId="{73A5B1A4-D623-4A3B-8C43-AFABF8C328F7}"/>
    <dgm:cxn modelId="{8087B282-3C49-4296-B642-DA3DDD44929B}" type="presOf" srcId="{17DAD4AB-83FA-4322-AD6B-FB813B919F85}" destId="{5D1F5838-B19D-40EB-8FD2-1295AB718A22}" srcOrd="0" destOrd="3" presId="urn:microsoft.com/office/officeart/2005/8/layout/vList5"/>
    <dgm:cxn modelId="{CCDF8D78-8C37-4171-9F56-23182D44184C}" srcId="{9B0BCC38-BEB6-4F65-87C6-612C4CE8AC35}" destId="{CCB746CF-2AFC-4078-A6D5-8494BF2766FF}" srcOrd="3" destOrd="0" parTransId="{35E74CDF-7F98-46F0-BED5-2286436E459F}" sibTransId="{A63F5A88-CF66-4255-ACBB-299F8968FF89}"/>
    <dgm:cxn modelId="{D506C17C-0CCD-4182-951A-3F0A1460F953}" type="presOf" srcId="{7F159F49-13FF-4D6B-ABB6-1AA13F15FE0A}" destId="{757261F4-3592-4E23-B0F6-2BB33E8FED1A}" srcOrd="0" destOrd="1" presId="urn:microsoft.com/office/officeart/2005/8/layout/vList5"/>
    <dgm:cxn modelId="{D0E50528-693D-4F56-9158-78EC5DD11AC7}" srcId="{3B3D715C-A683-4818-B555-400CA6AE568E}" destId="{17DAD4AB-83FA-4322-AD6B-FB813B919F85}" srcOrd="3" destOrd="0" parTransId="{021CE86F-6999-4C06-93AA-0B561049CF7C}" sibTransId="{C21E9E3B-9893-46A4-9A34-AE57ADD50641}"/>
    <dgm:cxn modelId="{D7FEAE2C-FB4A-4BB3-A35B-4A8D793240C1}" type="presOf" srcId="{0F9D4AF0-C136-425C-BAC0-F9FE303B1350}" destId="{5D1F5838-B19D-40EB-8FD2-1295AB718A22}" srcOrd="0" destOrd="0" presId="urn:microsoft.com/office/officeart/2005/8/layout/vList5"/>
    <dgm:cxn modelId="{2744DA68-5F54-43CC-ABFA-46D30FA8F2A0}" type="presParOf" srcId="{4D97F30F-4E43-4664-A2F3-C47BF9FD40C3}" destId="{42F2AC0B-A1A1-4DCB-A7CA-C7531B15E2EE}" srcOrd="0" destOrd="0" presId="urn:microsoft.com/office/officeart/2005/8/layout/vList5"/>
    <dgm:cxn modelId="{3720722E-B5A8-4AF2-A418-4B3A36B46CEB}" type="presParOf" srcId="{42F2AC0B-A1A1-4DCB-A7CA-C7531B15E2EE}" destId="{A96CE7A6-693A-4A98-A7E6-14F3A094161D}" srcOrd="0" destOrd="0" presId="urn:microsoft.com/office/officeart/2005/8/layout/vList5"/>
    <dgm:cxn modelId="{6DDBA08A-5A05-4534-8FB0-B08324869839}" type="presParOf" srcId="{42F2AC0B-A1A1-4DCB-A7CA-C7531B15E2EE}" destId="{5D1F5838-B19D-40EB-8FD2-1295AB718A22}" srcOrd="1" destOrd="0" presId="urn:microsoft.com/office/officeart/2005/8/layout/vList5"/>
    <dgm:cxn modelId="{812B1CAA-FFB0-41FF-AEEF-E31F449348F4}" type="presParOf" srcId="{4D97F30F-4E43-4664-A2F3-C47BF9FD40C3}" destId="{A15A9927-DFE4-4A5F-93D9-72A331309CF5}" srcOrd="1" destOrd="0" presId="urn:microsoft.com/office/officeart/2005/8/layout/vList5"/>
    <dgm:cxn modelId="{917DC847-49F8-42FF-A86B-12C7A7C5374B}" type="presParOf" srcId="{4D97F30F-4E43-4664-A2F3-C47BF9FD40C3}" destId="{84BEE5B4-16D4-411E-B748-A5B4E854A06A}" srcOrd="2" destOrd="0" presId="urn:microsoft.com/office/officeart/2005/8/layout/vList5"/>
    <dgm:cxn modelId="{7C0D67FB-58AE-4880-897B-7FBF8EA69446}" type="presParOf" srcId="{84BEE5B4-16D4-411E-B748-A5B4E854A06A}" destId="{126D08BF-C05D-4F5D-A584-4433E3D4FF48}" srcOrd="0" destOrd="0" presId="urn:microsoft.com/office/officeart/2005/8/layout/vList5"/>
    <dgm:cxn modelId="{4B67C41B-EB74-469A-B705-5DDFE33E0555}" type="presParOf" srcId="{84BEE5B4-16D4-411E-B748-A5B4E854A06A}" destId="{757261F4-3592-4E23-B0F6-2BB33E8FED1A}" srcOrd="1" destOrd="0" presId="urn:microsoft.com/office/officeart/2005/8/layout/vList5"/>
    <dgm:cxn modelId="{711E0DA0-AAE6-48E9-8189-8C7F7A57C9E1}" type="presParOf" srcId="{4D97F30F-4E43-4664-A2F3-C47BF9FD40C3}" destId="{C360AFA8-3933-4217-92C3-D2A80B10DCEB}" srcOrd="3" destOrd="0" presId="urn:microsoft.com/office/officeart/2005/8/layout/vList5"/>
    <dgm:cxn modelId="{43C79D81-AE3E-4037-92C1-13C876331F5E}" type="presParOf" srcId="{4D97F30F-4E43-4664-A2F3-C47BF9FD40C3}" destId="{3AA1AD2D-15A7-489D-B95F-9938633BAF71}" srcOrd="4" destOrd="0" presId="urn:microsoft.com/office/officeart/2005/8/layout/vList5"/>
    <dgm:cxn modelId="{176EAAFF-357F-4B13-8C43-28C308C9A12F}" type="presParOf" srcId="{3AA1AD2D-15A7-489D-B95F-9938633BAF71}" destId="{C5FCA054-4BC3-405D-8E92-755D03234C1A}" srcOrd="0" destOrd="0" presId="urn:microsoft.com/office/officeart/2005/8/layout/vList5"/>
    <dgm:cxn modelId="{6E8FFE64-AC52-4242-84E4-46B6135AE5BB}" type="presParOf" srcId="{3AA1AD2D-15A7-489D-B95F-9938633BAF71}" destId="{7CDAB9A9-2992-42E3-867C-BCBEDB7C54D5}" srcOrd="1" destOrd="0" presId="urn:microsoft.com/office/officeart/2005/8/layout/vList5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E173FDC-8348-4E68-9025-7F2E995AD13B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D432FEEF-B591-46F5-A87B-E5CF685BFFC6}">
      <dgm:prSet phldrT="[Texto]"/>
      <dgm:spPr/>
      <dgm:t>
        <a:bodyPr/>
        <a:lstStyle/>
        <a:p>
          <a:r>
            <a:rPr lang="es-CL" dirty="0" smtClean="0"/>
            <a:t>Factores protectores</a:t>
          </a:r>
          <a:endParaRPr lang="es-CL" dirty="0"/>
        </a:p>
      </dgm:t>
    </dgm:pt>
    <dgm:pt modelId="{3D272436-4624-47C0-BC5F-32AA2AFE4B21}" type="parTrans" cxnId="{3F3EFDC5-9927-4E11-9639-E25B3B1EB3C7}">
      <dgm:prSet/>
      <dgm:spPr/>
      <dgm:t>
        <a:bodyPr/>
        <a:lstStyle/>
        <a:p>
          <a:endParaRPr lang="es-CL"/>
        </a:p>
      </dgm:t>
    </dgm:pt>
    <dgm:pt modelId="{DDB2F83C-2DAC-4466-A50E-3662AC344289}" type="sibTrans" cxnId="{3F3EFDC5-9927-4E11-9639-E25B3B1EB3C7}">
      <dgm:prSet/>
      <dgm:spPr/>
      <dgm:t>
        <a:bodyPr/>
        <a:lstStyle/>
        <a:p>
          <a:endParaRPr lang="es-CL"/>
        </a:p>
      </dgm:t>
    </dgm:pt>
    <dgm:pt modelId="{5EDAD3BC-D926-4FB7-8EB1-5E4492FF32CF}">
      <dgm:prSet phldrT="[Texto]"/>
      <dgm:spPr/>
      <dgm:t>
        <a:bodyPr/>
        <a:lstStyle/>
        <a:p>
          <a:r>
            <a:rPr lang="es-CL" dirty="0" smtClean="0"/>
            <a:t>Autoestima saludable – Respeto de sus propios límites corporales- Promoción de conductas de Auto cuidado – Valoración del propio cuerpo</a:t>
          </a:r>
          <a:endParaRPr lang="es-CL" dirty="0"/>
        </a:p>
      </dgm:t>
    </dgm:pt>
    <dgm:pt modelId="{9DDED6DB-5448-4A1F-A7FD-C939649F4841}" type="parTrans" cxnId="{CBCBD0C2-99A6-4EA6-98EC-1C31C1F4B59F}">
      <dgm:prSet/>
      <dgm:spPr/>
      <dgm:t>
        <a:bodyPr/>
        <a:lstStyle/>
        <a:p>
          <a:endParaRPr lang="es-CL"/>
        </a:p>
      </dgm:t>
    </dgm:pt>
    <dgm:pt modelId="{176F255F-1575-41CF-9164-762F88559A5B}" type="sibTrans" cxnId="{CBCBD0C2-99A6-4EA6-98EC-1C31C1F4B59F}">
      <dgm:prSet/>
      <dgm:spPr/>
      <dgm:t>
        <a:bodyPr/>
        <a:lstStyle/>
        <a:p>
          <a:endParaRPr lang="es-CL"/>
        </a:p>
      </dgm:t>
    </dgm:pt>
    <dgm:pt modelId="{DAF2DE21-ED99-4706-AE28-401CB5D3FA92}">
      <dgm:prSet phldrT="[Texto]"/>
      <dgm:spPr/>
      <dgm:t>
        <a:bodyPr/>
        <a:lstStyle/>
        <a:p>
          <a:r>
            <a:rPr lang="es-CL" dirty="0" smtClean="0"/>
            <a:t>Buena comunicación y relación estable entre niño/a y adultos significativos</a:t>
          </a:r>
          <a:endParaRPr lang="es-CL" dirty="0"/>
        </a:p>
      </dgm:t>
    </dgm:pt>
    <dgm:pt modelId="{82BAACB8-3BDE-4358-84C7-5E6A90A5CF03}" type="parTrans" cxnId="{1E3E377E-8C8E-46E1-B404-2FF87DB5B55D}">
      <dgm:prSet/>
      <dgm:spPr/>
      <dgm:t>
        <a:bodyPr/>
        <a:lstStyle/>
        <a:p>
          <a:endParaRPr lang="es-CL"/>
        </a:p>
      </dgm:t>
    </dgm:pt>
    <dgm:pt modelId="{DA693F17-3580-4C6C-95B0-7482C629570F}" type="sibTrans" cxnId="{1E3E377E-8C8E-46E1-B404-2FF87DB5B55D}">
      <dgm:prSet/>
      <dgm:spPr/>
      <dgm:t>
        <a:bodyPr/>
        <a:lstStyle/>
        <a:p>
          <a:endParaRPr lang="es-CL"/>
        </a:p>
      </dgm:t>
    </dgm:pt>
    <dgm:pt modelId="{B7EBCFC9-9A2C-449A-B119-2E26D52C262E}">
      <dgm:prSet phldrT="[Texto]"/>
      <dgm:spPr/>
      <dgm:t>
        <a:bodyPr/>
        <a:lstStyle/>
        <a:p>
          <a:r>
            <a:rPr lang="es-CL" dirty="0" smtClean="0"/>
            <a:t>Sana expresión de los sentimientos que lo ayuda a darse cuenta de sus necesidades</a:t>
          </a:r>
          <a:endParaRPr lang="es-CL" dirty="0"/>
        </a:p>
      </dgm:t>
    </dgm:pt>
    <dgm:pt modelId="{E161FC6A-0509-499D-BFD4-6292DD993030}" type="parTrans" cxnId="{2254CEED-882C-40ED-8C2A-E194073E84A3}">
      <dgm:prSet/>
      <dgm:spPr/>
      <dgm:t>
        <a:bodyPr/>
        <a:lstStyle/>
        <a:p>
          <a:endParaRPr lang="es-CL"/>
        </a:p>
      </dgm:t>
    </dgm:pt>
    <dgm:pt modelId="{17FE4170-67FC-45E5-A961-0ECB4303406C}" type="sibTrans" cxnId="{2254CEED-882C-40ED-8C2A-E194073E84A3}">
      <dgm:prSet/>
      <dgm:spPr/>
      <dgm:t>
        <a:bodyPr/>
        <a:lstStyle/>
        <a:p>
          <a:endParaRPr lang="es-CL"/>
        </a:p>
      </dgm:t>
    </dgm:pt>
    <dgm:pt modelId="{A00E7DAF-3F50-456E-ABF8-DF44428EF876}">
      <dgm:prSet phldrT="[Texto]"/>
      <dgm:spPr/>
      <dgm:t>
        <a:bodyPr/>
        <a:lstStyle/>
        <a:p>
          <a:r>
            <a:rPr lang="es-CL" dirty="0" smtClean="0"/>
            <a:t>Buena calidad de Educación sexual</a:t>
          </a:r>
          <a:endParaRPr lang="es-CL" dirty="0"/>
        </a:p>
      </dgm:t>
    </dgm:pt>
    <dgm:pt modelId="{3F972931-5619-4787-965F-903C80AD2176}" type="parTrans" cxnId="{FE9F4509-19EE-4926-BE41-22AD2157028E}">
      <dgm:prSet/>
      <dgm:spPr/>
      <dgm:t>
        <a:bodyPr/>
        <a:lstStyle/>
        <a:p>
          <a:endParaRPr lang="es-CL"/>
        </a:p>
      </dgm:t>
    </dgm:pt>
    <dgm:pt modelId="{24554427-2E91-4E63-AD7D-0EE91A734406}" type="sibTrans" cxnId="{FE9F4509-19EE-4926-BE41-22AD2157028E}">
      <dgm:prSet/>
      <dgm:spPr/>
      <dgm:t>
        <a:bodyPr/>
        <a:lstStyle/>
        <a:p>
          <a:endParaRPr lang="es-CL"/>
        </a:p>
      </dgm:t>
    </dgm:pt>
    <dgm:pt modelId="{9540850F-A314-4635-8893-1B4CCE3644A9}" type="pres">
      <dgm:prSet presAssocID="{EE173FDC-8348-4E68-9025-7F2E995AD13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07D0978F-92C0-4E24-8521-E79260D2CD4D}" type="pres">
      <dgm:prSet presAssocID="{EE173FDC-8348-4E68-9025-7F2E995AD13B}" presName="matrix" presStyleCnt="0"/>
      <dgm:spPr/>
    </dgm:pt>
    <dgm:pt modelId="{C38B457B-395F-4554-BBC8-E11125E149D5}" type="pres">
      <dgm:prSet presAssocID="{EE173FDC-8348-4E68-9025-7F2E995AD13B}" presName="tile1" presStyleLbl="node1" presStyleIdx="0" presStyleCnt="4"/>
      <dgm:spPr/>
      <dgm:t>
        <a:bodyPr/>
        <a:lstStyle/>
        <a:p>
          <a:endParaRPr lang="es-CL"/>
        </a:p>
      </dgm:t>
    </dgm:pt>
    <dgm:pt modelId="{052A262A-D99E-44E4-8B7B-6826C6F66C61}" type="pres">
      <dgm:prSet presAssocID="{EE173FDC-8348-4E68-9025-7F2E995AD13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5640AD0-24E9-4225-90A6-068FCCCCA1A1}" type="pres">
      <dgm:prSet presAssocID="{EE173FDC-8348-4E68-9025-7F2E995AD13B}" presName="tile2" presStyleLbl="node1" presStyleIdx="1" presStyleCnt="4"/>
      <dgm:spPr/>
      <dgm:t>
        <a:bodyPr/>
        <a:lstStyle/>
        <a:p>
          <a:endParaRPr lang="es-CL"/>
        </a:p>
      </dgm:t>
    </dgm:pt>
    <dgm:pt modelId="{C92E9304-30B8-49B0-A934-878F8C3D279D}" type="pres">
      <dgm:prSet presAssocID="{EE173FDC-8348-4E68-9025-7F2E995AD13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A97F574-73FF-4F04-A3C7-E629F4A66AF3}" type="pres">
      <dgm:prSet presAssocID="{EE173FDC-8348-4E68-9025-7F2E995AD13B}" presName="tile3" presStyleLbl="node1" presStyleIdx="2" presStyleCnt="4"/>
      <dgm:spPr/>
      <dgm:t>
        <a:bodyPr/>
        <a:lstStyle/>
        <a:p>
          <a:endParaRPr lang="es-CL"/>
        </a:p>
      </dgm:t>
    </dgm:pt>
    <dgm:pt modelId="{43E259D3-FE1A-476A-9B5A-960600DA0765}" type="pres">
      <dgm:prSet presAssocID="{EE173FDC-8348-4E68-9025-7F2E995AD13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D8677DC-2674-41EA-A4B2-7059963E50EE}" type="pres">
      <dgm:prSet presAssocID="{EE173FDC-8348-4E68-9025-7F2E995AD13B}" presName="tile4" presStyleLbl="node1" presStyleIdx="3" presStyleCnt="4"/>
      <dgm:spPr/>
      <dgm:t>
        <a:bodyPr/>
        <a:lstStyle/>
        <a:p>
          <a:endParaRPr lang="es-CL"/>
        </a:p>
      </dgm:t>
    </dgm:pt>
    <dgm:pt modelId="{136D0AB5-AD0C-478C-996E-709AA0EAA7B4}" type="pres">
      <dgm:prSet presAssocID="{EE173FDC-8348-4E68-9025-7F2E995AD13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AFDFB87-10EB-4ADF-8BA8-A54AB7612911}" type="pres">
      <dgm:prSet presAssocID="{EE173FDC-8348-4E68-9025-7F2E995AD13B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CL"/>
        </a:p>
      </dgm:t>
    </dgm:pt>
  </dgm:ptLst>
  <dgm:cxnLst>
    <dgm:cxn modelId="{A2F194D5-CC1E-4667-A13E-8A38A10D1F81}" type="presOf" srcId="{B7EBCFC9-9A2C-449A-B119-2E26D52C262E}" destId="{7A97F574-73FF-4F04-A3C7-E629F4A66AF3}" srcOrd="0" destOrd="0" presId="urn:microsoft.com/office/officeart/2005/8/layout/matrix1"/>
    <dgm:cxn modelId="{792BFF43-4A66-432D-B150-0413132D0A73}" type="presOf" srcId="{DAF2DE21-ED99-4706-AE28-401CB5D3FA92}" destId="{C92E9304-30B8-49B0-A934-878F8C3D279D}" srcOrd="1" destOrd="0" presId="urn:microsoft.com/office/officeart/2005/8/layout/matrix1"/>
    <dgm:cxn modelId="{1E3E377E-8C8E-46E1-B404-2FF87DB5B55D}" srcId="{D432FEEF-B591-46F5-A87B-E5CF685BFFC6}" destId="{DAF2DE21-ED99-4706-AE28-401CB5D3FA92}" srcOrd="1" destOrd="0" parTransId="{82BAACB8-3BDE-4358-84C7-5E6A90A5CF03}" sibTransId="{DA693F17-3580-4C6C-95B0-7482C629570F}"/>
    <dgm:cxn modelId="{F942BC6A-8612-4BDE-BC2A-CE26A5CE75AE}" type="presOf" srcId="{D432FEEF-B591-46F5-A87B-E5CF685BFFC6}" destId="{9AFDFB87-10EB-4ADF-8BA8-A54AB7612911}" srcOrd="0" destOrd="0" presId="urn:microsoft.com/office/officeart/2005/8/layout/matrix1"/>
    <dgm:cxn modelId="{CBCBD0C2-99A6-4EA6-98EC-1C31C1F4B59F}" srcId="{D432FEEF-B591-46F5-A87B-E5CF685BFFC6}" destId="{5EDAD3BC-D926-4FB7-8EB1-5E4492FF32CF}" srcOrd="0" destOrd="0" parTransId="{9DDED6DB-5448-4A1F-A7FD-C939649F4841}" sibTransId="{176F255F-1575-41CF-9164-762F88559A5B}"/>
    <dgm:cxn modelId="{18232ACE-CB94-4E22-A113-60E613F16BB7}" type="presOf" srcId="{A00E7DAF-3F50-456E-ABF8-DF44428EF876}" destId="{136D0AB5-AD0C-478C-996E-709AA0EAA7B4}" srcOrd="1" destOrd="0" presId="urn:microsoft.com/office/officeart/2005/8/layout/matrix1"/>
    <dgm:cxn modelId="{7B00C3C8-437D-48B1-9124-0BA97BC0C24C}" type="presOf" srcId="{EE173FDC-8348-4E68-9025-7F2E995AD13B}" destId="{9540850F-A314-4635-8893-1B4CCE3644A9}" srcOrd="0" destOrd="0" presId="urn:microsoft.com/office/officeart/2005/8/layout/matrix1"/>
    <dgm:cxn modelId="{A157F2CE-069A-4EFF-A6A9-24D536ED6F9D}" type="presOf" srcId="{5EDAD3BC-D926-4FB7-8EB1-5E4492FF32CF}" destId="{052A262A-D99E-44E4-8B7B-6826C6F66C61}" srcOrd="1" destOrd="0" presId="urn:microsoft.com/office/officeart/2005/8/layout/matrix1"/>
    <dgm:cxn modelId="{35199A82-8331-469B-8D71-A4447AA873DD}" type="presOf" srcId="{5EDAD3BC-D926-4FB7-8EB1-5E4492FF32CF}" destId="{C38B457B-395F-4554-BBC8-E11125E149D5}" srcOrd="0" destOrd="0" presId="urn:microsoft.com/office/officeart/2005/8/layout/matrix1"/>
    <dgm:cxn modelId="{FE9F4509-19EE-4926-BE41-22AD2157028E}" srcId="{D432FEEF-B591-46F5-A87B-E5CF685BFFC6}" destId="{A00E7DAF-3F50-456E-ABF8-DF44428EF876}" srcOrd="3" destOrd="0" parTransId="{3F972931-5619-4787-965F-903C80AD2176}" sibTransId="{24554427-2E91-4E63-AD7D-0EE91A734406}"/>
    <dgm:cxn modelId="{3F3EFDC5-9927-4E11-9639-E25B3B1EB3C7}" srcId="{EE173FDC-8348-4E68-9025-7F2E995AD13B}" destId="{D432FEEF-B591-46F5-A87B-E5CF685BFFC6}" srcOrd="0" destOrd="0" parTransId="{3D272436-4624-47C0-BC5F-32AA2AFE4B21}" sibTransId="{DDB2F83C-2DAC-4466-A50E-3662AC344289}"/>
    <dgm:cxn modelId="{3ED45CA4-94BA-40A5-BA9B-6A8D92B5E20C}" type="presOf" srcId="{DAF2DE21-ED99-4706-AE28-401CB5D3FA92}" destId="{35640AD0-24E9-4225-90A6-068FCCCCA1A1}" srcOrd="0" destOrd="0" presId="urn:microsoft.com/office/officeart/2005/8/layout/matrix1"/>
    <dgm:cxn modelId="{293BB55D-5B0B-402B-AD52-026204859B2D}" type="presOf" srcId="{B7EBCFC9-9A2C-449A-B119-2E26D52C262E}" destId="{43E259D3-FE1A-476A-9B5A-960600DA0765}" srcOrd="1" destOrd="0" presId="urn:microsoft.com/office/officeart/2005/8/layout/matrix1"/>
    <dgm:cxn modelId="{D541E04A-D9E4-4161-8374-D45DA7D5EA81}" type="presOf" srcId="{A00E7DAF-3F50-456E-ABF8-DF44428EF876}" destId="{5D8677DC-2674-41EA-A4B2-7059963E50EE}" srcOrd="0" destOrd="0" presId="urn:microsoft.com/office/officeart/2005/8/layout/matrix1"/>
    <dgm:cxn modelId="{2254CEED-882C-40ED-8C2A-E194073E84A3}" srcId="{D432FEEF-B591-46F5-A87B-E5CF685BFFC6}" destId="{B7EBCFC9-9A2C-449A-B119-2E26D52C262E}" srcOrd="2" destOrd="0" parTransId="{E161FC6A-0509-499D-BFD4-6292DD993030}" sibTransId="{17FE4170-67FC-45E5-A961-0ECB4303406C}"/>
    <dgm:cxn modelId="{E0180CB3-8167-421F-8083-085C6F050D18}" type="presParOf" srcId="{9540850F-A314-4635-8893-1B4CCE3644A9}" destId="{07D0978F-92C0-4E24-8521-E79260D2CD4D}" srcOrd="0" destOrd="0" presId="urn:microsoft.com/office/officeart/2005/8/layout/matrix1"/>
    <dgm:cxn modelId="{FE272C0E-39FB-4A75-BE2C-C38C47324DA0}" type="presParOf" srcId="{07D0978F-92C0-4E24-8521-E79260D2CD4D}" destId="{C38B457B-395F-4554-BBC8-E11125E149D5}" srcOrd="0" destOrd="0" presId="urn:microsoft.com/office/officeart/2005/8/layout/matrix1"/>
    <dgm:cxn modelId="{2C664EDC-B606-4FAA-9097-F4F5594277BD}" type="presParOf" srcId="{07D0978F-92C0-4E24-8521-E79260D2CD4D}" destId="{052A262A-D99E-44E4-8B7B-6826C6F66C61}" srcOrd="1" destOrd="0" presId="urn:microsoft.com/office/officeart/2005/8/layout/matrix1"/>
    <dgm:cxn modelId="{0B45DDDE-CC37-408F-86AB-4DC0851EFFDD}" type="presParOf" srcId="{07D0978F-92C0-4E24-8521-E79260D2CD4D}" destId="{35640AD0-24E9-4225-90A6-068FCCCCA1A1}" srcOrd="2" destOrd="0" presId="urn:microsoft.com/office/officeart/2005/8/layout/matrix1"/>
    <dgm:cxn modelId="{6EEA979B-6F5F-494A-87EB-8452F4EE5B8B}" type="presParOf" srcId="{07D0978F-92C0-4E24-8521-E79260D2CD4D}" destId="{C92E9304-30B8-49B0-A934-878F8C3D279D}" srcOrd="3" destOrd="0" presId="urn:microsoft.com/office/officeart/2005/8/layout/matrix1"/>
    <dgm:cxn modelId="{6D71C3DC-141B-41BF-AFCD-D093721675C7}" type="presParOf" srcId="{07D0978F-92C0-4E24-8521-E79260D2CD4D}" destId="{7A97F574-73FF-4F04-A3C7-E629F4A66AF3}" srcOrd="4" destOrd="0" presId="urn:microsoft.com/office/officeart/2005/8/layout/matrix1"/>
    <dgm:cxn modelId="{2F675631-B9DA-460C-9B05-5AB87EF9BF84}" type="presParOf" srcId="{07D0978F-92C0-4E24-8521-E79260D2CD4D}" destId="{43E259D3-FE1A-476A-9B5A-960600DA0765}" srcOrd="5" destOrd="0" presId="urn:microsoft.com/office/officeart/2005/8/layout/matrix1"/>
    <dgm:cxn modelId="{35CDCD79-BE88-4799-936A-8EBCD741C74D}" type="presParOf" srcId="{07D0978F-92C0-4E24-8521-E79260D2CD4D}" destId="{5D8677DC-2674-41EA-A4B2-7059963E50EE}" srcOrd="6" destOrd="0" presId="urn:microsoft.com/office/officeart/2005/8/layout/matrix1"/>
    <dgm:cxn modelId="{941B9B87-69B3-4859-AA6A-273451E95FB6}" type="presParOf" srcId="{07D0978F-92C0-4E24-8521-E79260D2CD4D}" destId="{136D0AB5-AD0C-478C-996E-709AA0EAA7B4}" srcOrd="7" destOrd="0" presId="urn:microsoft.com/office/officeart/2005/8/layout/matrix1"/>
    <dgm:cxn modelId="{A07DE11D-5EE9-44BC-A14D-07C6E3CC9E05}" type="presParOf" srcId="{9540850F-A314-4635-8893-1B4CCE3644A9}" destId="{9AFDFB87-10EB-4ADF-8BA8-A54AB7612911}" srcOrd="1" destOrd="0" presId="urn:microsoft.com/office/officeart/2005/8/layout/matrix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FFFB8E8-E3A9-46FA-A09D-4F83F1670264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C2AD7218-C011-4D86-98C5-148BA281CF93}">
      <dgm:prSet phldrT="[Texto]"/>
      <dgm:spPr/>
      <dgm:t>
        <a:bodyPr/>
        <a:lstStyle/>
        <a:p>
          <a:r>
            <a:rPr lang="es-CL" dirty="0" smtClean="0"/>
            <a:t>Factores de riesgo</a:t>
          </a:r>
          <a:endParaRPr lang="es-CL" dirty="0"/>
        </a:p>
      </dgm:t>
    </dgm:pt>
    <dgm:pt modelId="{F0CB8E6D-CB50-4531-AD1A-492D1C7D3711}" type="parTrans" cxnId="{D5849BEF-BAE2-4C23-8C4A-FB96085B2CA3}">
      <dgm:prSet/>
      <dgm:spPr/>
      <dgm:t>
        <a:bodyPr/>
        <a:lstStyle/>
        <a:p>
          <a:endParaRPr lang="es-CL"/>
        </a:p>
      </dgm:t>
    </dgm:pt>
    <dgm:pt modelId="{900E7767-A1CD-452E-8444-E40F045FA828}" type="sibTrans" cxnId="{D5849BEF-BAE2-4C23-8C4A-FB96085B2CA3}">
      <dgm:prSet/>
      <dgm:spPr/>
      <dgm:t>
        <a:bodyPr/>
        <a:lstStyle/>
        <a:p>
          <a:endParaRPr lang="es-CL"/>
        </a:p>
      </dgm:t>
    </dgm:pt>
    <dgm:pt modelId="{AD6B6462-8C6E-4655-8E09-25B3DE583104}">
      <dgm:prSet phldrT="[Texto]"/>
      <dgm:spPr/>
      <dgm:t>
        <a:bodyPr/>
        <a:lstStyle/>
        <a:p>
          <a:r>
            <a:rPr lang="es-CL" dirty="0" smtClean="0"/>
            <a:t>Niños pequeños que no hablan, retraso en desarrollo o discapacidades</a:t>
          </a:r>
          <a:endParaRPr lang="es-CL" dirty="0"/>
        </a:p>
      </dgm:t>
    </dgm:pt>
    <dgm:pt modelId="{150B10E4-9321-49B9-8FB2-F0E18F8F2394}" type="parTrans" cxnId="{B5A6B42C-F855-48A3-8342-9F2AB741BEBB}">
      <dgm:prSet/>
      <dgm:spPr/>
      <dgm:t>
        <a:bodyPr/>
        <a:lstStyle/>
        <a:p>
          <a:endParaRPr lang="es-CL"/>
        </a:p>
      </dgm:t>
    </dgm:pt>
    <dgm:pt modelId="{95DC42A4-4265-442A-871B-DBFD3228926E}" type="sibTrans" cxnId="{B5A6B42C-F855-48A3-8342-9F2AB741BEBB}">
      <dgm:prSet/>
      <dgm:spPr/>
      <dgm:t>
        <a:bodyPr/>
        <a:lstStyle/>
        <a:p>
          <a:endParaRPr lang="es-CL"/>
        </a:p>
      </dgm:t>
    </dgm:pt>
    <dgm:pt modelId="{1005BA23-694C-4AF6-86AC-52BE4D537559}">
      <dgm:prSet phldrT="[Texto]"/>
      <dgm:spPr/>
      <dgm:t>
        <a:bodyPr/>
        <a:lstStyle/>
        <a:p>
          <a:r>
            <a:rPr lang="es-CL" dirty="0" smtClean="0"/>
            <a:t>Sexo (mujer); edad (6-7; 12-13)</a:t>
          </a:r>
          <a:endParaRPr lang="es-CL" dirty="0"/>
        </a:p>
      </dgm:t>
    </dgm:pt>
    <dgm:pt modelId="{1549F0E4-1265-4790-B0A8-40692B72F71D}" type="parTrans" cxnId="{F64D38B8-02A4-4A75-9967-80F117841D80}">
      <dgm:prSet/>
      <dgm:spPr/>
      <dgm:t>
        <a:bodyPr/>
        <a:lstStyle/>
        <a:p>
          <a:endParaRPr lang="es-CL"/>
        </a:p>
      </dgm:t>
    </dgm:pt>
    <dgm:pt modelId="{57007E43-CC9A-4562-87E3-E6E993391CFF}" type="sibTrans" cxnId="{F64D38B8-02A4-4A75-9967-80F117841D80}">
      <dgm:prSet/>
      <dgm:spPr/>
      <dgm:t>
        <a:bodyPr/>
        <a:lstStyle/>
        <a:p>
          <a:endParaRPr lang="es-CL"/>
        </a:p>
      </dgm:t>
    </dgm:pt>
    <dgm:pt modelId="{97FB89B2-C185-4A13-BF92-DBC01B6BCBF7}">
      <dgm:prSet phldrT="[Texto]"/>
      <dgm:spPr/>
      <dgm:t>
        <a:bodyPr/>
        <a:lstStyle/>
        <a:p>
          <a:r>
            <a:rPr lang="es-CL" dirty="0" smtClean="0"/>
            <a:t>Niños víctimas de malos tratos; carentes de afecto o cuidados</a:t>
          </a:r>
          <a:endParaRPr lang="es-CL" dirty="0"/>
        </a:p>
      </dgm:t>
    </dgm:pt>
    <dgm:pt modelId="{67703864-7151-401F-8BBD-E1772B1F4913}" type="parTrans" cxnId="{F8151EB1-C8B6-44EF-B63C-6F4F50D933C3}">
      <dgm:prSet/>
      <dgm:spPr/>
      <dgm:t>
        <a:bodyPr/>
        <a:lstStyle/>
        <a:p>
          <a:endParaRPr lang="es-CL"/>
        </a:p>
      </dgm:t>
    </dgm:pt>
    <dgm:pt modelId="{F4BF70AB-831D-4CA9-81F9-92A1161D476E}" type="sibTrans" cxnId="{F8151EB1-C8B6-44EF-B63C-6F4F50D933C3}">
      <dgm:prSet/>
      <dgm:spPr/>
      <dgm:t>
        <a:bodyPr/>
        <a:lstStyle/>
        <a:p>
          <a:endParaRPr lang="es-CL"/>
        </a:p>
      </dgm:t>
    </dgm:pt>
    <dgm:pt modelId="{800A7F47-E1F1-4F87-8433-835082CE6ECA}">
      <dgm:prSet phldrT="[Texto]"/>
      <dgm:spPr/>
      <dgm:t>
        <a:bodyPr/>
        <a:lstStyle/>
        <a:p>
          <a:r>
            <a:rPr lang="es-CL" dirty="0" smtClean="0"/>
            <a:t>Ausencia de padres biológicos o su poca disponibilidad – Interrupción de la vida sexual de la pareja.</a:t>
          </a:r>
          <a:endParaRPr lang="es-CL" dirty="0"/>
        </a:p>
      </dgm:t>
    </dgm:pt>
    <dgm:pt modelId="{F19DAB1D-F4B7-470E-8E19-A246022B948D}" type="parTrans" cxnId="{BCED882A-0357-44DA-A58C-A534187F94E0}">
      <dgm:prSet/>
      <dgm:spPr/>
      <dgm:t>
        <a:bodyPr/>
        <a:lstStyle/>
        <a:p>
          <a:endParaRPr lang="es-CL"/>
        </a:p>
      </dgm:t>
    </dgm:pt>
    <dgm:pt modelId="{42D2627A-420F-403E-AF16-93553263935B}" type="sibTrans" cxnId="{BCED882A-0357-44DA-A58C-A534187F94E0}">
      <dgm:prSet/>
      <dgm:spPr/>
      <dgm:t>
        <a:bodyPr/>
        <a:lstStyle/>
        <a:p>
          <a:endParaRPr lang="es-CL"/>
        </a:p>
      </dgm:t>
    </dgm:pt>
    <dgm:pt modelId="{35B00A80-7DFB-415A-BAE4-E0E0DE2C2AFF}">
      <dgm:prSet phldrT="[Texto]"/>
      <dgm:spPr/>
      <dgm:t>
        <a:bodyPr/>
        <a:lstStyle/>
        <a:p>
          <a:endParaRPr lang="es-CL" dirty="0"/>
        </a:p>
      </dgm:t>
    </dgm:pt>
    <dgm:pt modelId="{0F60F3A6-9490-49DF-88E9-82317CA4E1EE}" type="parTrans" cxnId="{EE1266C8-96CD-4976-9C00-F4500BDE8C0E}">
      <dgm:prSet/>
      <dgm:spPr/>
      <dgm:t>
        <a:bodyPr/>
        <a:lstStyle/>
        <a:p>
          <a:endParaRPr lang="es-CL"/>
        </a:p>
      </dgm:t>
    </dgm:pt>
    <dgm:pt modelId="{CA474E64-1C94-4A92-91C3-70EC04957448}" type="sibTrans" cxnId="{EE1266C8-96CD-4976-9C00-F4500BDE8C0E}">
      <dgm:prSet/>
      <dgm:spPr/>
      <dgm:t>
        <a:bodyPr/>
        <a:lstStyle/>
        <a:p>
          <a:endParaRPr lang="es-CL"/>
        </a:p>
      </dgm:t>
    </dgm:pt>
    <dgm:pt modelId="{063C5D8E-7FB6-408F-B353-B4365BAD8C6F}">
      <dgm:prSet phldrT="[Texto]"/>
      <dgm:spPr/>
      <dgm:t>
        <a:bodyPr/>
        <a:lstStyle/>
        <a:p>
          <a:endParaRPr lang="es-CL"/>
        </a:p>
      </dgm:t>
    </dgm:pt>
    <dgm:pt modelId="{7F5122DC-C1E5-4D01-A4FC-70D455598709}" type="parTrans" cxnId="{06ED746E-BE88-49F1-8198-A7357AD00F78}">
      <dgm:prSet/>
      <dgm:spPr/>
      <dgm:t>
        <a:bodyPr/>
        <a:lstStyle/>
        <a:p>
          <a:endParaRPr lang="es-CL"/>
        </a:p>
      </dgm:t>
    </dgm:pt>
    <dgm:pt modelId="{E95DFD26-C2EB-4255-AAA5-B1FE60302D50}" type="sibTrans" cxnId="{06ED746E-BE88-49F1-8198-A7357AD00F78}">
      <dgm:prSet/>
      <dgm:spPr/>
      <dgm:t>
        <a:bodyPr/>
        <a:lstStyle/>
        <a:p>
          <a:endParaRPr lang="es-CL"/>
        </a:p>
      </dgm:t>
    </dgm:pt>
    <dgm:pt modelId="{0BDBB12C-5806-4343-B55D-2E3D0D83E36D}" type="pres">
      <dgm:prSet presAssocID="{4FFFB8E8-E3A9-46FA-A09D-4F83F1670264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6B4E50C1-E258-4130-8FA2-87BB145CCD50}" type="pres">
      <dgm:prSet presAssocID="{4FFFB8E8-E3A9-46FA-A09D-4F83F1670264}" presName="matrix" presStyleCnt="0"/>
      <dgm:spPr/>
    </dgm:pt>
    <dgm:pt modelId="{46BDA662-715A-4261-A6B6-76781F9DA717}" type="pres">
      <dgm:prSet presAssocID="{4FFFB8E8-E3A9-46FA-A09D-4F83F1670264}" presName="tile1" presStyleLbl="node1" presStyleIdx="0" presStyleCnt="4"/>
      <dgm:spPr/>
      <dgm:t>
        <a:bodyPr/>
        <a:lstStyle/>
        <a:p>
          <a:endParaRPr lang="es-CL"/>
        </a:p>
      </dgm:t>
    </dgm:pt>
    <dgm:pt modelId="{94A69578-1DAC-438E-B5BA-3D8FE8BAF1EB}" type="pres">
      <dgm:prSet presAssocID="{4FFFB8E8-E3A9-46FA-A09D-4F83F167026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F7EABB0-3CE1-4100-B4BF-A97665A079C7}" type="pres">
      <dgm:prSet presAssocID="{4FFFB8E8-E3A9-46FA-A09D-4F83F1670264}" presName="tile2" presStyleLbl="node1" presStyleIdx="1" presStyleCnt="4"/>
      <dgm:spPr/>
      <dgm:t>
        <a:bodyPr/>
        <a:lstStyle/>
        <a:p>
          <a:endParaRPr lang="es-CL"/>
        </a:p>
      </dgm:t>
    </dgm:pt>
    <dgm:pt modelId="{07A43260-1C2B-40A7-B8F0-A90190052EA3}" type="pres">
      <dgm:prSet presAssocID="{4FFFB8E8-E3A9-46FA-A09D-4F83F167026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605CB69-3CED-4F6E-A6D9-972532709F7F}" type="pres">
      <dgm:prSet presAssocID="{4FFFB8E8-E3A9-46FA-A09D-4F83F1670264}" presName="tile3" presStyleLbl="node1" presStyleIdx="2" presStyleCnt="4"/>
      <dgm:spPr/>
      <dgm:t>
        <a:bodyPr/>
        <a:lstStyle/>
        <a:p>
          <a:endParaRPr lang="es-CL"/>
        </a:p>
      </dgm:t>
    </dgm:pt>
    <dgm:pt modelId="{9DE519CC-C19E-4683-BD26-81B043223E10}" type="pres">
      <dgm:prSet presAssocID="{4FFFB8E8-E3A9-46FA-A09D-4F83F167026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FA21885-E67A-40BB-9010-FAA1512F14FF}" type="pres">
      <dgm:prSet presAssocID="{4FFFB8E8-E3A9-46FA-A09D-4F83F1670264}" presName="tile4" presStyleLbl="node1" presStyleIdx="3" presStyleCnt="4"/>
      <dgm:spPr/>
      <dgm:t>
        <a:bodyPr/>
        <a:lstStyle/>
        <a:p>
          <a:endParaRPr lang="es-CL"/>
        </a:p>
      </dgm:t>
    </dgm:pt>
    <dgm:pt modelId="{E335C888-F27F-468F-9072-4A0FDB196F66}" type="pres">
      <dgm:prSet presAssocID="{4FFFB8E8-E3A9-46FA-A09D-4F83F167026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A0AA83C-7581-4826-BC98-9BD577731E15}" type="pres">
      <dgm:prSet presAssocID="{4FFFB8E8-E3A9-46FA-A09D-4F83F1670264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s-CL"/>
        </a:p>
      </dgm:t>
    </dgm:pt>
  </dgm:ptLst>
  <dgm:cxnLst>
    <dgm:cxn modelId="{2B6AEC05-75E9-45E7-9189-418260372700}" type="presOf" srcId="{AD6B6462-8C6E-4655-8E09-25B3DE583104}" destId="{94A69578-1DAC-438E-B5BA-3D8FE8BAF1EB}" srcOrd="1" destOrd="0" presId="urn:microsoft.com/office/officeart/2005/8/layout/matrix1"/>
    <dgm:cxn modelId="{4EB5B127-A952-4F09-AD9B-E15AEE13F308}" type="presOf" srcId="{800A7F47-E1F1-4F87-8433-835082CE6ECA}" destId="{AFA21885-E67A-40BB-9010-FAA1512F14FF}" srcOrd="0" destOrd="0" presId="urn:microsoft.com/office/officeart/2005/8/layout/matrix1"/>
    <dgm:cxn modelId="{CC847EEB-AC44-4671-BDD1-12F52CB68777}" type="presOf" srcId="{800A7F47-E1F1-4F87-8433-835082CE6ECA}" destId="{E335C888-F27F-468F-9072-4A0FDB196F66}" srcOrd="1" destOrd="0" presId="urn:microsoft.com/office/officeart/2005/8/layout/matrix1"/>
    <dgm:cxn modelId="{A779E081-F10E-48F1-9035-9F068458028A}" type="presOf" srcId="{AD6B6462-8C6E-4655-8E09-25B3DE583104}" destId="{46BDA662-715A-4261-A6B6-76781F9DA717}" srcOrd="0" destOrd="0" presId="urn:microsoft.com/office/officeart/2005/8/layout/matrix1"/>
    <dgm:cxn modelId="{2608D0AF-22FB-4120-BC9A-3B0C8AB6F699}" type="presOf" srcId="{1005BA23-694C-4AF6-86AC-52BE4D537559}" destId="{07A43260-1C2B-40A7-B8F0-A90190052EA3}" srcOrd="1" destOrd="0" presId="urn:microsoft.com/office/officeart/2005/8/layout/matrix1"/>
    <dgm:cxn modelId="{06ED746E-BE88-49F1-8198-A7357AD00F78}" srcId="{C2AD7218-C011-4D86-98C5-148BA281CF93}" destId="{063C5D8E-7FB6-408F-B353-B4365BAD8C6F}" srcOrd="5" destOrd="0" parTransId="{7F5122DC-C1E5-4D01-A4FC-70D455598709}" sibTransId="{E95DFD26-C2EB-4255-AAA5-B1FE60302D50}"/>
    <dgm:cxn modelId="{53CFDC16-B722-44E3-8915-E9F5C1248797}" type="presOf" srcId="{1005BA23-694C-4AF6-86AC-52BE4D537559}" destId="{FF7EABB0-3CE1-4100-B4BF-A97665A079C7}" srcOrd="0" destOrd="0" presId="urn:microsoft.com/office/officeart/2005/8/layout/matrix1"/>
    <dgm:cxn modelId="{B5A6B42C-F855-48A3-8342-9F2AB741BEBB}" srcId="{C2AD7218-C011-4D86-98C5-148BA281CF93}" destId="{AD6B6462-8C6E-4655-8E09-25B3DE583104}" srcOrd="0" destOrd="0" parTransId="{150B10E4-9321-49B9-8FB2-F0E18F8F2394}" sibTransId="{95DC42A4-4265-442A-871B-DBFD3228926E}"/>
    <dgm:cxn modelId="{EE1266C8-96CD-4976-9C00-F4500BDE8C0E}" srcId="{C2AD7218-C011-4D86-98C5-148BA281CF93}" destId="{35B00A80-7DFB-415A-BAE4-E0E0DE2C2AFF}" srcOrd="4" destOrd="0" parTransId="{0F60F3A6-9490-49DF-88E9-82317CA4E1EE}" sibTransId="{CA474E64-1C94-4A92-91C3-70EC04957448}"/>
    <dgm:cxn modelId="{BCED882A-0357-44DA-A58C-A534187F94E0}" srcId="{C2AD7218-C011-4D86-98C5-148BA281CF93}" destId="{800A7F47-E1F1-4F87-8433-835082CE6ECA}" srcOrd="3" destOrd="0" parTransId="{F19DAB1D-F4B7-470E-8E19-A246022B948D}" sibTransId="{42D2627A-420F-403E-AF16-93553263935B}"/>
    <dgm:cxn modelId="{8076913E-2D38-4D5C-A1AA-6594B5427AD9}" type="presOf" srcId="{C2AD7218-C011-4D86-98C5-148BA281CF93}" destId="{7A0AA83C-7581-4826-BC98-9BD577731E15}" srcOrd="0" destOrd="0" presId="urn:microsoft.com/office/officeart/2005/8/layout/matrix1"/>
    <dgm:cxn modelId="{F8151EB1-C8B6-44EF-B63C-6F4F50D933C3}" srcId="{C2AD7218-C011-4D86-98C5-148BA281CF93}" destId="{97FB89B2-C185-4A13-BF92-DBC01B6BCBF7}" srcOrd="2" destOrd="0" parTransId="{67703864-7151-401F-8BBD-E1772B1F4913}" sibTransId="{F4BF70AB-831D-4CA9-81F9-92A1161D476E}"/>
    <dgm:cxn modelId="{D5849BEF-BAE2-4C23-8C4A-FB96085B2CA3}" srcId="{4FFFB8E8-E3A9-46FA-A09D-4F83F1670264}" destId="{C2AD7218-C011-4D86-98C5-148BA281CF93}" srcOrd="0" destOrd="0" parTransId="{F0CB8E6D-CB50-4531-AD1A-492D1C7D3711}" sibTransId="{900E7767-A1CD-452E-8444-E40F045FA828}"/>
    <dgm:cxn modelId="{C44BA5D2-B75B-4EDB-B2BA-48AB7F0E0B5D}" type="presOf" srcId="{4FFFB8E8-E3A9-46FA-A09D-4F83F1670264}" destId="{0BDBB12C-5806-4343-B55D-2E3D0D83E36D}" srcOrd="0" destOrd="0" presId="urn:microsoft.com/office/officeart/2005/8/layout/matrix1"/>
    <dgm:cxn modelId="{286CB51D-A162-4668-8496-82F1CF44C000}" type="presOf" srcId="{97FB89B2-C185-4A13-BF92-DBC01B6BCBF7}" destId="{9DE519CC-C19E-4683-BD26-81B043223E10}" srcOrd="1" destOrd="0" presId="urn:microsoft.com/office/officeart/2005/8/layout/matrix1"/>
    <dgm:cxn modelId="{2AFB93B7-C53D-46F1-9D28-BBC794D5AB05}" type="presOf" srcId="{97FB89B2-C185-4A13-BF92-DBC01B6BCBF7}" destId="{7605CB69-3CED-4F6E-A6D9-972532709F7F}" srcOrd="0" destOrd="0" presId="urn:microsoft.com/office/officeart/2005/8/layout/matrix1"/>
    <dgm:cxn modelId="{F64D38B8-02A4-4A75-9967-80F117841D80}" srcId="{C2AD7218-C011-4D86-98C5-148BA281CF93}" destId="{1005BA23-694C-4AF6-86AC-52BE4D537559}" srcOrd="1" destOrd="0" parTransId="{1549F0E4-1265-4790-B0A8-40692B72F71D}" sibTransId="{57007E43-CC9A-4562-87E3-E6E993391CFF}"/>
    <dgm:cxn modelId="{C81ADD66-4043-4476-BF00-4E58522510F3}" type="presParOf" srcId="{0BDBB12C-5806-4343-B55D-2E3D0D83E36D}" destId="{6B4E50C1-E258-4130-8FA2-87BB145CCD50}" srcOrd="0" destOrd="0" presId="urn:microsoft.com/office/officeart/2005/8/layout/matrix1"/>
    <dgm:cxn modelId="{F48ADDAC-CB1B-4648-916F-BDFFBB0ABBCC}" type="presParOf" srcId="{6B4E50C1-E258-4130-8FA2-87BB145CCD50}" destId="{46BDA662-715A-4261-A6B6-76781F9DA717}" srcOrd="0" destOrd="0" presId="urn:microsoft.com/office/officeart/2005/8/layout/matrix1"/>
    <dgm:cxn modelId="{C306876A-D663-4DE7-98D1-8C478ADB092A}" type="presParOf" srcId="{6B4E50C1-E258-4130-8FA2-87BB145CCD50}" destId="{94A69578-1DAC-438E-B5BA-3D8FE8BAF1EB}" srcOrd="1" destOrd="0" presId="urn:microsoft.com/office/officeart/2005/8/layout/matrix1"/>
    <dgm:cxn modelId="{BCBC0F4B-B58C-4BDC-9884-BBE0B75EEF64}" type="presParOf" srcId="{6B4E50C1-E258-4130-8FA2-87BB145CCD50}" destId="{FF7EABB0-3CE1-4100-B4BF-A97665A079C7}" srcOrd="2" destOrd="0" presId="urn:microsoft.com/office/officeart/2005/8/layout/matrix1"/>
    <dgm:cxn modelId="{A7769209-A3A8-46D9-BE32-080A82587EB2}" type="presParOf" srcId="{6B4E50C1-E258-4130-8FA2-87BB145CCD50}" destId="{07A43260-1C2B-40A7-B8F0-A90190052EA3}" srcOrd="3" destOrd="0" presId="urn:microsoft.com/office/officeart/2005/8/layout/matrix1"/>
    <dgm:cxn modelId="{B0E97711-2BFB-4838-97AF-8C2D3A740517}" type="presParOf" srcId="{6B4E50C1-E258-4130-8FA2-87BB145CCD50}" destId="{7605CB69-3CED-4F6E-A6D9-972532709F7F}" srcOrd="4" destOrd="0" presId="urn:microsoft.com/office/officeart/2005/8/layout/matrix1"/>
    <dgm:cxn modelId="{5FAEA9A3-1AA9-4839-B14F-2EC331AE676C}" type="presParOf" srcId="{6B4E50C1-E258-4130-8FA2-87BB145CCD50}" destId="{9DE519CC-C19E-4683-BD26-81B043223E10}" srcOrd="5" destOrd="0" presId="urn:microsoft.com/office/officeart/2005/8/layout/matrix1"/>
    <dgm:cxn modelId="{C4B79D17-0823-42ED-A892-DB2FD4EDF1D5}" type="presParOf" srcId="{6B4E50C1-E258-4130-8FA2-87BB145CCD50}" destId="{AFA21885-E67A-40BB-9010-FAA1512F14FF}" srcOrd="6" destOrd="0" presId="urn:microsoft.com/office/officeart/2005/8/layout/matrix1"/>
    <dgm:cxn modelId="{CD104A4D-666B-4A69-8FFB-F91F3CD213E6}" type="presParOf" srcId="{6B4E50C1-E258-4130-8FA2-87BB145CCD50}" destId="{E335C888-F27F-468F-9072-4A0FDB196F66}" srcOrd="7" destOrd="0" presId="urn:microsoft.com/office/officeart/2005/8/layout/matrix1"/>
    <dgm:cxn modelId="{E346A920-5797-4180-BEAE-0FC519C86A1A}" type="presParOf" srcId="{0BDBB12C-5806-4343-B55D-2E3D0D83E36D}" destId="{7A0AA83C-7581-4826-BC98-9BD577731E15}" srcOrd="1" destOrd="0" presId="urn:microsoft.com/office/officeart/2005/8/layout/matrix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C060195-5EB0-4BE4-9834-A75D8A5E871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77C57D2B-95DE-4376-854F-CA1301FBF4DB}">
      <dgm:prSet phldrT="[Texto]"/>
      <dgm:spPr/>
      <dgm:t>
        <a:bodyPr/>
        <a:lstStyle/>
        <a:p>
          <a:r>
            <a:rPr lang="es-CL" dirty="0" smtClean="0"/>
            <a:t>Indicadores Físicos</a:t>
          </a:r>
          <a:endParaRPr lang="es-CL" dirty="0"/>
        </a:p>
      </dgm:t>
    </dgm:pt>
    <dgm:pt modelId="{99BAE408-9853-4B01-9B71-A3D51353EDB1}" type="parTrans" cxnId="{89E75ADA-D5CC-4BDC-A73E-309119FD58CC}">
      <dgm:prSet/>
      <dgm:spPr/>
      <dgm:t>
        <a:bodyPr/>
        <a:lstStyle/>
        <a:p>
          <a:endParaRPr lang="es-CL"/>
        </a:p>
      </dgm:t>
    </dgm:pt>
    <dgm:pt modelId="{5C0D2CF2-38D1-4C5C-BC26-62466735A1B1}" type="sibTrans" cxnId="{89E75ADA-D5CC-4BDC-A73E-309119FD58CC}">
      <dgm:prSet/>
      <dgm:spPr/>
      <dgm:t>
        <a:bodyPr/>
        <a:lstStyle/>
        <a:p>
          <a:endParaRPr lang="es-CL"/>
        </a:p>
      </dgm:t>
    </dgm:pt>
    <dgm:pt modelId="{15CC31FF-8569-4AD2-9924-994941787F13}">
      <dgm:prSet phldrT="[Texto]" custT="1"/>
      <dgm:spPr/>
      <dgm:t>
        <a:bodyPr/>
        <a:lstStyle/>
        <a:p>
          <a:pPr rtl="0"/>
          <a:r>
            <a:rPr lang="es-CL" sz="1800" b="0" i="0" u="none" dirty="0" smtClean="0"/>
            <a:t>Dolor,</a:t>
          </a:r>
          <a:r>
            <a:rPr lang="es-CL" sz="1800" b="0" i="0" u="none" baseline="0" dirty="0" smtClean="0"/>
            <a:t> hematomas en zona  genital o anal.</a:t>
          </a:r>
          <a:endParaRPr lang="es-CL" sz="1800" dirty="0"/>
        </a:p>
      </dgm:t>
    </dgm:pt>
    <dgm:pt modelId="{71058415-B1A4-479F-935F-1760D6E46DB9}" type="parTrans" cxnId="{BD3F806C-673F-41F4-9058-FDC1E5D47526}">
      <dgm:prSet/>
      <dgm:spPr/>
      <dgm:t>
        <a:bodyPr/>
        <a:lstStyle/>
        <a:p>
          <a:endParaRPr lang="es-CL"/>
        </a:p>
      </dgm:t>
    </dgm:pt>
    <dgm:pt modelId="{3B42E3B7-8D80-4474-BC82-9BA94AE1CC62}" type="sibTrans" cxnId="{BD3F806C-673F-41F4-9058-FDC1E5D47526}">
      <dgm:prSet/>
      <dgm:spPr/>
      <dgm:t>
        <a:bodyPr/>
        <a:lstStyle/>
        <a:p>
          <a:endParaRPr lang="es-CL"/>
        </a:p>
      </dgm:t>
    </dgm:pt>
    <dgm:pt modelId="{7809B019-E44C-4CEE-92F7-1F310DFC42C3}">
      <dgm:prSet custT="1"/>
      <dgm:spPr/>
      <dgm:t>
        <a:bodyPr/>
        <a:lstStyle/>
        <a:p>
          <a:endParaRPr lang="es-CL" sz="1800" dirty="0"/>
        </a:p>
      </dgm:t>
    </dgm:pt>
    <dgm:pt modelId="{0253F50E-DEA7-40CE-B585-3EC56E970803}" type="parTrans" cxnId="{45920477-EFD9-4378-B6B7-90372ED49CB3}">
      <dgm:prSet/>
      <dgm:spPr/>
      <dgm:t>
        <a:bodyPr/>
        <a:lstStyle/>
        <a:p>
          <a:endParaRPr lang="es-CL"/>
        </a:p>
      </dgm:t>
    </dgm:pt>
    <dgm:pt modelId="{843DFED9-FB32-4029-B9E2-2CF8E45D9340}" type="sibTrans" cxnId="{45920477-EFD9-4378-B6B7-90372ED49CB3}">
      <dgm:prSet/>
      <dgm:spPr/>
      <dgm:t>
        <a:bodyPr/>
        <a:lstStyle/>
        <a:p>
          <a:endParaRPr lang="es-CL"/>
        </a:p>
      </dgm:t>
    </dgm:pt>
    <dgm:pt modelId="{8721D01B-21A7-4489-9801-22949B6BE602}">
      <dgm:prSet custT="1"/>
      <dgm:spPr/>
      <dgm:t>
        <a:bodyPr/>
        <a:lstStyle/>
        <a:p>
          <a:pPr rtl="0"/>
          <a:r>
            <a:rPr lang="es-CL" sz="1800" b="0" i="0" u="none" dirty="0" smtClean="0"/>
            <a:t>Dificultad</a:t>
          </a:r>
          <a:r>
            <a:rPr lang="es-CL" sz="1800" b="0" i="0" u="none" baseline="0" dirty="0" smtClean="0"/>
            <a:t> para andar y sentarse</a:t>
          </a:r>
          <a:endParaRPr lang="es-CL" sz="1800" b="0" i="0" u="none" dirty="0"/>
        </a:p>
      </dgm:t>
    </dgm:pt>
    <dgm:pt modelId="{314F4C86-5D96-4E58-813A-9294F6D4F1CA}" type="parTrans" cxnId="{FBFAFD4A-8E5E-4939-891C-0001F72433EC}">
      <dgm:prSet/>
      <dgm:spPr/>
      <dgm:t>
        <a:bodyPr/>
        <a:lstStyle/>
        <a:p>
          <a:endParaRPr lang="es-CL"/>
        </a:p>
      </dgm:t>
    </dgm:pt>
    <dgm:pt modelId="{B9449826-3A5F-4164-969E-92B07E0D7DC7}" type="sibTrans" cxnId="{FBFAFD4A-8E5E-4939-891C-0001F72433EC}">
      <dgm:prSet/>
      <dgm:spPr/>
      <dgm:t>
        <a:bodyPr/>
        <a:lstStyle/>
        <a:p>
          <a:endParaRPr lang="es-CL"/>
        </a:p>
      </dgm:t>
    </dgm:pt>
    <dgm:pt modelId="{7833CCCB-9880-40DA-93DB-72B919383544}">
      <dgm:prSet custT="1"/>
      <dgm:spPr/>
      <dgm:t>
        <a:bodyPr/>
        <a:lstStyle/>
        <a:p>
          <a:endParaRPr lang="es-CL" sz="1800" dirty="0"/>
        </a:p>
      </dgm:t>
    </dgm:pt>
    <dgm:pt modelId="{49C6B344-86EC-4794-9324-077D771AA9BA}" type="parTrans" cxnId="{20B4A2F5-BD33-40AF-8678-01D26FDD5C6E}">
      <dgm:prSet/>
      <dgm:spPr/>
      <dgm:t>
        <a:bodyPr/>
        <a:lstStyle/>
        <a:p>
          <a:endParaRPr lang="es-CL"/>
        </a:p>
      </dgm:t>
    </dgm:pt>
    <dgm:pt modelId="{B1D626CA-9204-4D20-84EC-70B9B4B043EC}" type="sibTrans" cxnId="{20B4A2F5-BD33-40AF-8678-01D26FDD5C6E}">
      <dgm:prSet/>
      <dgm:spPr/>
      <dgm:t>
        <a:bodyPr/>
        <a:lstStyle/>
        <a:p>
          <a:endParaRPr lang="es-CL"/>
        </a:p>
      </dgm:t>
    </dgm:pt>
    <dgm:pt modelId="{9038872E-44DB-4CE2-8636-5F4C7EBFF5D7}">
      <dgm:prSet custT="1"/>
      <dgm:spPr/>
      <dgm:t>
        <a:bodyPr/>
        <a:lstStyle/>
        <a:p>
          <a:pPr rtl="0"/>
          <a:r>
            <a:rPr lang="es-CL" sz="1800" b="0" i="0" u="none" dirty="0" smtClean="0"/>
            <a:t>Queja de dolor o picazón</a:t>
          </a:r>
          <a:endParaRPr lang="es-CL" sz="1800" b="0" i="0" u="none" dirty="0"/>
        </a:p>
      </dgm:t>
    </dgm:pt>
    <dgm:pt modelId="{45D082B1-21D0-4B4F-8D31-817A693565EA}" type="parTrans" cxnId="{E697BB39-B0A2-4841-8D31-3BD9612B7B59}">
      <dgm:prSet/>
      <dgm:spPr/>
      <dgm:t>
        <a:bodyPr/>
        <a:lstStyle/>
        <a:p>
          <a:endParaRPr lang="es-CL"/>
        </a:p>
      </dgm:t>
    </dgm:pt>
    <dgm:pt modelId="{B81B645F-F5EA-460F-9ACD-15D55471A217}" type="sibTrans" cxnId="{E697BB39-B0A2-4841-8D31-3BD9612B7B59}">
      <dgm:prSet/>
      <dgm:spPr/>
      <dgm:t>
        <a:bodyPr/>
        <a:lstStyle/>
        <a:p>
          <a:endParaRPr lang="es-CL"/>
        </a:p>
      </dgm:t>
    </dgm:pt>
    <dgm:pt modelId="{F044BFDC-7003-4AAA-8828-CFFD17BA142B}">
      <dgm:prSet custT="1"/>
      <dgm:spPr/>
      <dgm:t>
        <a:bodyPr/>
        <a:lstStyle/>
        <a:p>
          <a:endParaRPr lang="es-CL" sz="1800" dirty="0"/>
        </a:p>
      </dgm:t>
    </dgm:pt>
    <dgm:pt modelId="{AE92C517-B849-4141-92F2-C36C5079DE08}" type="parTrans" cxnId="{B70703EE-5ACE-4DA7-9DB6-4584FE214C10}">
      <dgm:prSet/>
      <dgm:spPr/>
      <dgm:t>
        <a:bodyPr/>
        <a:lstStyle/>
        <a:p>
          <a:endParaRPr lang="es-CL"/>
        </a:p>
      </dgm:t>
    </dgm:pt>
    <dgm:pt modelId="{77F680BC-FA2F-40B1-8597-BF164E49A7B3}" type="sibTrans" cxnId="{B70703EE-5ACE-4DA7-9DB6-4584FE214C10}">
      <dgm:prSet/>
      <dgm:spPr/>
      <dgm:t>
        <a:bodyPr/>
        <a:lstStyle/>
        <a:p>
          <a:endParaRPr lang="es-CL"/>
        </a:p>
      </dgm:t>
    </dgm:pt>
    <dgm:pt modelId="{FC7DC28A-7428-4F63-887E-D3DC2ED3AB11}">
      <dgm:prSet custT="1"/>
      <dgm:spPr/>
      <dgm:t>
        <a:bodyPr/>
        <a:lstStyle/>
        <a:p>
          <a:pPr rtl="0"/>
          <a:r>
            <a:rPr lang="es-CL" sz="1800" b="0" i="0" u="none" dirty="0" smtClean="0"/>
            <a:t>Infecciones vaginales y urinarias</a:t>
          </a:r>
          <a:endParaRPr lang="es-CL" sz="1800" b="0" i="0" u="none" dirty="0"/>
        </a:p>
      </dgm:t>
    </dgm:pt>
    <dgm:pt modelId="{5FAF5B77-4BDD-4446-B2B7-F5029DB3AC7C}" type="parTrans" cxnId="{F43D260D-14EC-48CA-8BE1-2A23C25CAEB7}">
      <dgm:prSet/>
      <dgm:spPr/>
      <dgm:t>
        <a:bodyPr/>
        <a:lstStyle/>
        <a:p>
          <a:endParaRPr lang="es-CL"/>
        </a:p>
      </dgm:t>
    </dgm:pt>
    <dgm:pt modelId="{A8104DAF-CFBF-45E5-BE4D-823881CE6F05}" type="sibTrans" cxnId="{F43D260D-14EC-48CA-8BE1-2A23C25CAEB7}">
      <dgm:prSet/>
      <dgm:spPr/>
      <dgm:t>
        <a:bodyPr/>
        <a:lstStyle/>
        <a:p>
          <a:endParaRPr lang="es-CL"/>
        </a:p>
      </dgm:t>
    </dgm:pt>
    <dgm:pt modelId="{17A38AF2-FC6C-4B7C-A576-30293A20E25F}">
      <dgm:prSet custT="1"/>
      <dgm:spPr/>
      <dgm:t>
        <a:bodyPr/>
        <a:lstStyle/>
        <a:p>
          <a:endParaRPr lang="es-CL" sz="1800" dirty="0"/>
        </a:p>
      </dgm:t>
    </dgm:pt>
    <dgm:pt modelId="{0CFB294A-6AA8-4E94-91DD-50EF35F540E2}" type="parTrans" cxnId="{B082DB23-A0BB-4A8F-B5D5-676D00B48118}">
      <dgm:prSet/>
      <dgm:spPr/>
      <dgm:t>
        <a:bodyPr/>
        <a:lstStyle/>
        <a:p>
          <a:endParaRPr lang="es-CL"/>
        </a:p>
      </dgm:t>
    </dgm:pt>
    <dgm:pt modelId="{5AE73A3E-DF3B-4923-940C-36F1B8B7729C}" type="sibTrans" cxnId="{B082DB23-A0BB-4A8F-B5D5-676D00B48118}">
      <dgm:prSet/>
      <dgm:spPr/>
      <dgm:t>
        <a:bodyPr/>
        <a:lstStyle/>
        <a:p>
          <a:endParaRPr lang="es-CL"/>
        </a:p>
      </dgm:t>
    </dgm:pt>
    <dgm:pt modelId="{DD7B501D-C626-413F-A865-839B8DA6E56C}">
      <dgm:prSet custT="1"/>
      <dgm:spPr/>
      <dgm:t>
        <a:bodyPr/>
        <a:lstStyle/>
        <a:p>
          <a:pPr rtl="0"/>
          <a:r>
            <a:rPr lang="es-CL" sz="1800" b="0" i="0" u="none" dirty="0" smtClean="0"/>
            <a:t>Secreción en pene o vagina</a:t>
          </a:r>
          <a:endParaRPr lang="es-CL" sz="1800" b="0" i="0" u="none" dirty="0"/>
        </a:p>
      </dgm:t>
    </dgm:pt>
    <dgm:pt modelId="{EF23E526-B2F3-4F6F-8B9B-BC6027FE884F}" type="parTrans" cxnId="{C9F47FA1-E9C3-462A-AFAF-AEEC9575A904}">
      <dgm:prSet/>
      <dgm:spPr/>
      <dgm:t>
        <a:bodyPr/>
        <a:lstStyle/>
        <a:p>
          <a:endParaRPr lang="es-CL"/>
        </a:p>
      </dgm:t>
    </dgm:pt>
    <dgm:pt modelId="{4F9F3D29-FAAB-4059-8FFE-CA37695DB090}" type="sibTrans" cxnId="{C9F47FA1-E9C3-462A-AFAF-AEEC9575A904}">
      <dgm:prSet/>
      <dgm:spPr/>
      <dgm:t>
        <a:bodyPr/>
        <a:lstStyle/>
        <a:p>
          <a:endParaRPr lang="es-CL"/>
        </a:p>
      </dgm:t>
    </dgm:pt>
    <dgm:pt modelId="{4EA291E3-1F3A-47C6-B61D-3AEA6E38C190}">
      <dgm:prSet custT="1"/>
      <dgm:spPr/>
      <dgm:t>
        <a:bodyPr/>
        <a:lstStyle/>
        <a:p>
          <a:endParaRPr lang="es-CL" sz="1800" dirty="0"/>
        </a:p>
      </dgm:t>
    </dgm:pt>
    <dgm:pt modelId="{23A80801-EEF9-49D7-AFC3-B588A0C7EC04}" type="parTrans" cxnId="{B28848CD-DB03-4B59-9B88-BF68B7B8C0FE}">
      <dgm:prSet/>
      <dgm:spPr/>
      <dgm:t>
        <a:bodyPr/>
        <a:lstStyle/>
        <a:p>
          <a:endParaRPr lang="es-CL"/>
        </a:p>
      </dgm:t>
    </dgm:pt>
    <dgm:pt modelId="{764BE92D-7E2F-47BD-AAF2-5C3A98944C17}" type="sibTrans" cxnId="{B28848CD-DB03-4B59-9B88-BF68B7B8C0FE}">
      <dgm:prSet/>
      <dgm:spPr/>
      <dgm:t>
        <a:bodyPr/>
        <a:lstStyle/>
        <a:p>
          <a:endParaRPr lang="es-CL"/>
        </a:p>
      </dgm:t>
    </dgm:pt>
    <dgm:pt modelId="{9BCBE6B5-7EFA-4A95-BAD2-89F12420E3AB}">
      <dgm:prSet custT="1"/>
      <dgm:spPr/>
      <dgm:t>
        <a:bodyPr/>
        <a:lstStyle/>
        <a:p>
          <a:pPr rtl="0"/>
          <a:r>
            <a:rPr lang="es-CL" sz="1800" b="0" i="0" u="none" dirty="0" smtClean="0"/>
            <a:t>Enfermedades de transmisión</a:t>
          </a:r>
          <a:r>
            <a:rPr lang="es-CL" sz="1800" b="0" i="0" u="none" baseline="0" dirty="0" smtClean="0"/>
            <a:t> sexual</a:t>
          </a:r>
          <a:endParaRPr lang="es-CL" sz="1800" b="0" i="0" u="none" dirty="0"/>
        </a:p>
      </dgm:t>
    </dgm:pt>
    <dgm:pt modelId="{9FFF3972-D6D2-4FB0-B787-F262AA7016B8}" type="parTrans" cxnId="{56372B64-C803-4A0E-B3F0-A85324AD000D}">
      <dgm:prSet/>
      <dgm:spPr/>
      <dgm:t>
        <a:bodyPr/>
        <a:lstStyle/>
        <a:p>
          <a:endParaRPr lang="es-CL"/>
        </a:p>
      </dgm:t>
    </dgm:pt>
    <dgm:pt modelId="{6630CB15-8B28-4EEE-B965-231B50D46C39}" type="sibTrans" cxnId="{56372B64-C803-4A0E-B3F0-A85324AD000D}">
      <dgm:prSet/>
      <dgm:spPr/>
      <dgm:t>
        <a:bodyPr/>
        <a:lstStyle/>
        <a:p>
          <a:endParaRPr lang="es-CL"/>
        </a:p>
      </dgm:t>
    </dgm:pt>
    <dgm:pt modelId="{11DE378F-A7FD-4CF5-A93E-AD51498A1F7D}">
      <dgm:prSet custT="1"/>
      <dgm:spPr/>
      <dgm:t>
        <a:bodyPr/>
        <a:lstStyle/>
        <a:p>
          <a:endParaRPr lang="es-CL" sz="1800" dirty="0"/>
        </a:p>
      </dgm:t>
    </dgm:pt>
    <dgm:pt modelId="{691EDBCC-6E61-4FE5-9495-0960D042FD3C}" type="parTrans" cxnId="{75320BEC-9E06-4CEA-8751-C960DE9E082C}">
      <dgm:prSet/>
      <dgm:spPr/>
      <dgm:t>
        <a:bodyPr/>
        <a:lstStyle/>
        <a:p>
          <a:endParaRPr lang="es-CL"/>
        </a:p>
      </dgm:t>
    </dgm:pt>
    <dgm:pt modelId="{98D84A6C-AAC4-4194-9766-A05C6D174F0A}" type="sibTrans" cxnId="{75320BEC-9E06-4CEA-8751-C960DE9E082C}">
      <dgm:prSet/>
      <dgm:spPr/>
      <dgm:t>
        <a:bodyPr/>
        <a:lstStyle/>
        <a:p>
          <a:endParaRPr lang="es-CL"/>
        </a:p>
      </dgm:t>
    </dgm:pt>
    <dgm:pt modelId="{FD732D45-6BC5-4A4B-83A3-C40001638E2B}">
      <dgm:prSet custT="1"/>
      <dgm:spPr/>
      <dgm:t>
        <a:bodyPr/>
        <a:lstStyle/>
        <a:p>
          <a:pPr rtl="0"/>
          <a:r>
            <a:rPr lang="es-CL" sz="1800" b="0" i="0" u="none" dirty="0" smtClean="0"/>
            <a:t>Enuresis</a:t>
          </a:r>
          <a:r>
            <a:rPr lang="es-CL" sz="1800" b="0" i="0" u="none" baseline="0" dirty="0" smtClean="0"/>
            <a:t> o encopresis secundaria</a:t>
          </a:r>
          <a:endParaRPr lang="es-CL" sz="1800" b="0" i="0" u="none" dirty="0"/>
        </a:p>
      </dgm:t>
    </dgm:pt>
    <dgm:pt modelId="{9FB83DCC-35A5-4625-AE3A-289DB182E412}" type="parTrans" cxnId="{6D28E143-A242-4371-B3AE-3BFE53B20530}">
      <dgm:prSet/>
      <dgm:spPr/>
      <dgm:t>
        <a:bodyPr/>
        <a:lstStyle/>
        <a:p>
          <a:endParaRPr lang="es-CL"/>
        </a:p>
      </dgm:t>
    </dgm:pt>
    <dgm:pt modelId="{82031475-633B-4928-83B3-EA36448126D9}" type="sibTrans" cxnId="{6D28E143-A242-4371-B3AE-3BFE53B20530}">
      <dgm:prSet/>
      <dgm:spPr/>
      <dgm:t>
        <a:bodyPr/>
        <a:lstStyle/>
        <a:p>
          <a:endParaRPr lang="es-CL"/>
        </a:p>
      </dgm:t>
    </dgm:pt>
    <dgm:pt modelId="{C8B3AFEB-D0BD-4A67-8E6E-0B8DAA5F5D27}" type="pres">
      <dgm:prSet presAssocID="{6C060195-5EB0-4BE4-9834-A75D8A5E871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60487ED9-2362-4D8E-896F-DCA12A270EAB}" type="pres">
      <dgm:prSet presAssocID="{77C57D2B-95DE-4376-854F-CA1301FBF4DB}" presName="linNode" presStyleCnt="0"/>
      <dgm:spPr/>
    </dgm:pt>
    <dgm:pt modelId="{2EDA8C91-0468-408F-AF98-D08949EFBB94}" type="pres">
      <dgm:prSet presAssocID="{77C57D2B-95DE-4376-854F-CA1301FBF4DB}" presName="parentText" presStyleLbl="node1" presStyleIdx="0" presStyleCnt="1" custScaleX="89515" custScaleY="6851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7CB70A1-DB9F-4E4A-A5D1-8088EEDBBE24}" type="pres">
      <dgm:prSet presAssocID="{77C57D2B-95DE-4376-854F-CA1301FBF4DB}" presName="descendantText" presStyleLbl="alignAccFollowNode1" presStyleIdx="0" presStyleCnt="1" custScaleY="11778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20B4A2F5-BD33-40AF-8678-01D26FDD5C6E}" srcId="{77C57D2B-95DE-4376-854F-CA1301FBF4DB}" destId="{7833CCCB-9880-40DA-93DB-72B919383544}" srcOrd="3" destOrd="0" parTransId="{49C6B344-86EC-4794-9324-077D771AA9BA}" sibTransId="{B1D626CA-9204-4D20-84EC-70B9B4B043EC}"/>
    <dgm:cxn modelId="{B70703EE-5ACE-4DA7-9DB6-4584FE214C10}" srcId="{77C57D2B-95DE-4376-854F-CA1301FBF4DB}" destId="{F044BFDC-7003-4AAA-8828-CFFD17BA142B}" srcOrd="5" destOrd="0" parTransId="{AE92C517-B849-4141-92F2-C36C5079DE08}" sibTransId="{77F680BC-FA2F-40B1-8597-BF164E49A7B3}"/>
    <dgm:cxn modelId="{B082DB23-A0BB-4A8F-B5D5-676D00B48118}" srcId="{77C57D2B-95DE-4376-854F-CA1301FBF4DB}" destId="{17A38AF2-FC6C-4B7C-A576-30293A20E25F}" srcOrd="7" destOrd="0" parTransId="{0CFB294A-6AA8-4E94-91DD-50EF35F540E2}" sibTransId="{5AE73A3E-DF3B-4923-940C-36F1B8B7729C}"/>
    <dgm:cxn modelId="{75320BEC-9E06-4CEA-8751-C960DE9E082C}" srcId="{77C57D2B-95DE-4376-854F-CA1301FBF4DB}" destId="{11DE378F-A7FD-4CF5-A93E-AD51498A1F7D}" srcOrd="11" destOrd="0" parTransId="{691EDBCC-6E61-4FE5-9495-0960D042FD3C}" sibTransId="{98D84A6C-AAC4-4194-9766-A05C6D174F0A}"/>
    <dgm:cxn modelId="{E697BB39-B0A2-4841-8D31-3BD9612B7B59}" srcId="{77C57D2B-95DE-4376-854F-CA1301FBF4DB}" destId="{9038872E-44DB-4CE2-8636-5F4C7EBFF5D7}" srcOrd="4" destOrd="0" parTransId="{45D082B1-21D0-4B4F-8D31-817A693565EA}" sibTransId="{B81B645F-F5EA-460F-9ACD-15D55471A217}"/>
    <dgm:cxn modelId="{4CA32055-FF76-4071-85D7-1CBE1B8DFAAD}" type="presOf" srcId="{FD732D45-6BC5-4A4B-83A3-C40001638E2B}" destId="{37CB70A1-DB9F-4E4A-A5D1-8088EEDBBE24}" srcOrd="0" destOrd="12" presId="urn:microsoft.com/office/officeart/2005/8/layout/vList5"/>
    <dgm:cxn modelId="{D587FE72-2609-46EA-9A12-6A8B664F2AE8}" type="presOf" srcId="{9BCBE6B5-7EFA-4A95-BAD2-89F12420E3AB}" destId="{37CB70A1-DB9F-4E4A-A5D1-8088EEDBBE24}" srcOrd="0" destOrd="10" presId="urn:microsoft.com/office/officeart/2005/8/layout/vList5"/>
    <dgm:cxn modelId="{C00E5604-D50D-4185-9EAA-8899AB328004}" type="presOf" srcId="{9038872E-44DB-4CE2-8636-5F4C7EBFF5D7}" destId="{37CB70A1-DB9F-4E4A-A5D1-8088EEDBBE24}" srcOrd="0" destOrd="4" presId="urn:microsoft.com/office/officeart/2005/8/layout/vList5"/>
    <dgm:cxn modelId="{89E75ADA-D5CC-4BDC-A73E-309119FD58CC}" srcId="{6C060195-5EB0-4BE4-9834-A75D8A5E8716}" destId="{77C57D2B-95DE-4376-854F-CA1301FBF4DB}" srcOrd="0" destOrd="0" parTransId="{99BAE408-9853-4B01-9B71-A3D51353EDB1}" sibTransId="{5C0D2CF2-38D1-4C5C-BC26-62466735A1B1}"/>
    <dgm:cxn modelId="{FBFAFD4A-8E5E-4939-891C-0001F72433EC}" srcId="{77C57D2B-95DE-4376-854F-CA1301FBF4DB}" destId="{8721D01B-21A7-4489-9801-22949B6BE602}" srcOrd="2" destOrd="0" parTransId="{314F4C86-5D96-4E58-813A-9294F6D4F1CA}" sibTransId="{B9449826-3A5F-4164-969E-92B07E0D7DC7}"/>
    <dgm:cxn modelId="{AE602106-6B5D-4B28-8B3F-2A86E3C34478}" type="presOf" srcId="{17A38AF2-FC6C-4B7C-A576-30293A20E25F}" destId="{37CB70A1-DB9F-4E4A-A5D1-8088EEDBBE24}" srcOrd="0" destOrd="7" presId="urn:microsoft.com/office/officeart/2005/8/layout/vList5"/>
    <dgm:cxn modelId="{0061D87A-C733-4DF5-8A8E-9D0BBEAA6687}" type="presOf" srcId="{11DE378F-A7FD-4CF5-A93E-AD51498A1F7D}" destId="{37CB70A1-DB9F-4E4A-A5D1-8088EEDBBE24}" srcOrd="0" destOrd="11" presId="urn:microsoft.com/office/officeart/2005/8/layout/vList5"/>
    <dgm:cxn modelId="{BD3F806C-673F-41F4-9058-FDC1E5D47526}" srcId="{77C57D2B-95DE-4376-854F-CA1301FBF4DB}" destId="{15CC31FF-8569-4AD2-9924-994941787F13}" srcOrd="0" destOrd="0" parTransId="{71058415-B1A4-479F-935F-1760D6E46DB9}" sibTransId="{3B42E3B7-8D80-4474-BC82-9BA94AE1CC62}"/>
    <dgm:cxn modelId="{13C76977-0590-4B38-A872-B044395137F0}" type="presOf" srcId="{6C060195-5EB0-4BE4-9834-A75D8A5E8716}" destId="{C8B3AFEB-D0BD-4A67-8E6E-0B8DAA5F5D27}" srcOrd="0" destOrd="0" presId="urn:microsoft.com/office/officeart/2005/8/layout/vList5"/>
    <dgm:cxn modelId="{BC598C9A-8817-45F2-81EA-5E9AF9AF7A17}" type="presOf" srcId="{4EA291E3-1F3A-47C6-B61D-3AEA6E38C190}" destId="{37CB70A1-DB9F-4E4A-A5D1-8088EEDBBE24}" srcOrd="0" destOrd="9" presId="urn:microsoft.com/office/officeart/2005/8/layout/vList5"/>
    <dgm:cxn modelId="{E1CB14BE-4754-44C0-AB09-0F9B679D4D85}" type="presOf" srcId="{77C57D2B-95DE-4376-854F-CA1301FBF4DB}" destId="{2EDA8C91-0468-408F-AF98-D08949EFBB94}" srcOrd="0" destOrd="0" presId="urn:microsoft.com/office/officeart/2005/8/layout/vList5"/>
    <dgm:cxn modelId="{C9F47FA1-E9C3-462A-AFAF-AEEC9575A904}" srcId="{77C57D2B-95DE-4376-854F-CA1301FBF4DB}" destId="{DD7B501D-C626-413F-A865-839B8DA6E56C}" srcOrd="8" destOrd="0" parTransId="{EF23E526-B2F3-4F6F-8B9B-BC6027FE884F}" sibTransId="{4F9F3D29-FAAB-4059-8FFE-CA37695DB090}"/>
    <dgm:cxn modelId="{E61954B0-CD67-44A6-993A-8582295829AA}" type="presOf" srcId="{FC7DC28A-7428-4F63-887E-D3DC2ED3AB11}" destId="{37CB70A1-DB9F-4E4A-A5D1-8088EEDBBE24}" srcOrd="0" destOrd="6" presId="urn:microsoft.com/office/officeart/2005/8/layout/vList5"/>
    <dgm:cxn modelId="{9822ECEC-0D55-4112-8FB2-C5BFB0DFE089}" type="presOf" srcId="{DD7B501D-C626-413F-A865-839B8DA6E56C}" destId="{37CB70A1-DB9F-4E4A-A5D1-8088EEDBBE24}" srcOrd="0" destOrd="8" presId="urn:microsoft.com/office/officeart/2005/8/layout/vList5"/>
    <dgm:cxn modelId="{77C86450-D500-4FAE-BA99-FF796FD9D4C5}" type="presOf" srcId="{8721D01B-21A7-4489-9801-22949B6BE602}" destId="{37CB70A1-DB9F-4E4A-A5D1-8088EEDBBE24}" srcOrd="0" destOrd="2" presId="urn:microsoft.com/office/officeart/2005/8/layout/vList5"/>
    <dgm:cxn modelId="{F43D260D-14EC-48CA-8BE1-2A23C25CAEB7}" srcId="{77C57D2B-95DE-4376-854F-CA1301FBF4DB}" destId="{FC7DC28A-7428-4F63-887E-D3DC2ED3AB11}" srcOrd="6" destOrd="0" parTransId="{5FAF5B77-4BDD-4446-B2B7-F5029DB3AC7C}" sibTransId="{A8104DAF-CFBF-45E5-BE4D-823881CE6F05}"/>
    <dgm:cxn modelId="{6D28E143-A242-4371-B3AE-3BFE53B20530}" srcId="{77C57D2B-95DE-4376-854F-CA1301FBF4DB}" destId="{FD732D45-6BC5-4A4B-83A3-C40001638E2B}" srcOrd="12" destOrd="0" parTransId="{9FB83DCC-35A5-4625-AE3A-289DB182E412}" sibTransId="{82031475-633B-4928-83B3-EA36448126D9}"/>
    <dgm:cxn modelId="{C6ADC6D2-BBA1-4364-9678-66A88AD8CE0B}" type="presOf" srcId="{F044BFDC-7003-4AAA-8828-CFFD17BA142B}" destId="{37CB70A1-DB9F-4E4A-A5D1-8088EEDBBE24}" srcOrd="0" destOrd="5" presId="urn:microsoft.com/office/officeart/2005/8/layout/vList5"/>
    <dgm:cxn modelId="{56372B64-C803-4A0E-B3F0-A85324AD000D}" srcId="{77C57D2B-95DE-4376-854F-CA1301FBF4DB}" destId="{9BCBE6B5-7EFA-4A95-BAD2-89F12420E3AB}" srcOrd="10" destOrd="0" parTransId="{9FFF3972-D6D2-4FB0-B787-F262AA7016B8}" sibTransId="{6630CB15-8B28-4EEE-B965-231B50D46C39}"/>
    <dgm:cxn modelId="{B28848CD-DB03-4B59-9B88-BF68B7B8C0FE}" srcId="{77C57D2B-95DE-4376-854F-CA1301FBF4DB}" destId="{4EA291E3-1F3A-47C6-B61D-3AEA6E38C190}" srcOrd="9" destOrd="0" parTransId="{23A80801-EEF9-49D7-AFC3-B588A0C7EC04}" sibTransId="{764BE92D-7E2F-47BD-AAF2-5C3A98944C17}"/>
    <dgm:cxn modelId="{E3DE1A8F-357C-42EE-A5E2-CC7E770AF58C}" type="presOf" srcId="{7809B019-E44C-4CEE-92F7-1F310DFC42C3}" destId="{37CB70A1-DB9F-4E4A-A5D1-8088EEDBBE24}" srcOrd="0" destOrd="1" presId="urn:microsoft.com/office/officeart/2005/8/layout/vList5"/>
    <dgm:cxn modelId="{45920477-EFD9-4378-B6B7-90372ED49CB3}" srcId="{77C57D2B-95DE-4376-854F-CA1301FBF4DB}" destId="{7809B019-E44C-4CEE-92F7-1F310DFC42C3}" srcOrd="1" destOrd="0" parTransId="{0253F50E-DEA7-40CE-B585-3EC56E970803}" sibTransId="{843DFED9-FB32-4029-B9E2-2CF8E45D9340}"/>
    <dgm:cxn modelId="{E6681DDF-1B8B-4A70-B5A4-C725A4F7953C}" type="presOf" srcId="{7833CCCB-9880-40DA-93DB-72B919383544}" destId="{37CB70A1-DB9F-4E4A-A5D1-8088EEDBBE24}" srcOrd="0" destOrd="3" presId="urn:microsoft.com/office/officeart/2005/8/layout/vList5"/>
    <dgm:cxn modelId="{5932961D-38D1-4035-A3DD-AEDA68556363}" type="presOf" srcId="{15CC31FF-8569-4AD2-9924-994941787F13}" destId="{37CB70A1-DB9F-4E4A-A5D1-8088EEDBBE24}" srcOrd="0" destOrd="0" presId="urn:microsoft.com/office/officeart/2005/8/layout/vList5"/>
    <dgm:cxn modelId="{C1952E77-FCC3-4EBA-A9BB-2843A5E0751B}" type="presParOf" srcId="{C8B3AFEB-D0BD-4A67-8E6E-0B8DAA5F5D27}" destId="{60487ED9-2362-4D8E-896F-DCA12A270EAB}" srcOrd="0" destOrd="0" presId="urn:microsoft.com/office/officeart/2005/8/layout/vList5"/>
    <dgm:cxn modelId="{6567BAA3-57A0-4D65-98B0-0B10CC3A7237}" type="presParOf" srcId="{60487ED9-2362-4D8E-896F-DCA12A270EAB}" destId="{2EDA8C91-0468-408F-AF98-D08949EFBB94}" srcOrd="0" destOrd="0" presId="urn:microsoft.com/office/officeart/2005/8/layout/vList5"/>
    <dgm:cxn modelId="{7775FBE9-A9B1-4E0E-AC80-0969D4032C50}" type="presParOf" srcId="{60487ED9-2362-4D8E-896F-DCA12A270EAB}" destId="{37CB70A1-DB9F-4E4A-A5D1-8088EEDBBE24}" srcOrd="1" destOrd="0" presId="urn:microsoft.com/office/officeart/2005/8/layout/vList5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C060195-5EB0-4BE4-9834-A75D8A5E871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77C57D2B-95DE-4376-854F-CA1301FBF4DB}">
      <dgm:prSet phldrT="[Texto]"/>
      <dgm:spPr/>
      <dgm:t>
        <a:bodyPr/>
        <a:lstStyle/>
        <a:p>
          <a:r>
            <a:rPr lang="es-CL" dirty="0" smtClean="0"/>
            <a:t>Indicadores Conductuales</a:t>
          </a:r>
          <a:endParaRPr lang="es-CL" dirty="0"/>
        </a:p>
      </dgm:t>
    </dgm:pt>
    <dgm:pt modelId="{99BAE408-9853-4B01-9B71-A3D51353EDB1}" type="parTrans" cxnId="{89E75ADA-D5CC-4BDC-A73E-309119FD58CC}">
      <dgm:prSet/>
      <dgm:spPr/>
      <dgm:t>
        <a:bodyPr/>
        <a:lstStyle/>
        <a:p>
          <a:endParaRPr lang="es-CL"/>
        </a:p>
      </dgm:t>
    </dgm:pt>
    <dgm:pt modelId="{5C0D2CF2-38D1-4C5C-BC26-62466735A1B1}" type="sibTrans" cxnId="{89E75ADA-D5CC-4BDC-A73E-309119FD58CC}">
      <dgm:prSet/>
      <dgm:spPr/>
      <dgm:t>
        <a:bodyPr/>
        <a:lstStyle/>
        <a:p>
          <a:endParaRPr lang="es-CL"/>
        </a:p>
      </dgm:t>
    </dgm:pt>
    <dgm:pt modelId="{15CC31FF-8569-4AD2-9924-994941787F13}">
      <dgm:prSet phldrT="[Texto]"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es-CL" sz="1500" b="0" i="0" u="none" dirty="0" smtClean="0"/>
            <a:t>Pérdida del apetito,</a:t>
          </a:r>
          <a:r>
            <a:rPr lang="es-CL" sz="1500" b="0" i="0" u="none" baseline="0" dirty="0" smtClean="0"/>
            <a:t> conductas regresivas como chuparse el dedo, orinarse en la cama, etc.</a:t>
          </a:r>
          <a:endParaRPr lang="es-CL" sz="1500" dirty="0"/>
        </a:p>
      </dgm:t>
    </dgm:pt>
    <dgm:pt modelId="{71058415-B1A4-479F-935F-1760D6E46DB9}" type="parTrans" cxnId="{BD3F806C-673F-41F4-9058-FDC1E5D47526}">
      <dgm:prSet/>
      <dgm:spPr/>
      <dgm:t>
        <a:bodyPr/>
        <a:lstStyle/>
        <a:p>
          <a:endParaRPr lang="es-CL"/>
        </a:p>
      </dgm:t>
    </dgm:pt>
    <dgm:pt modelId="{3B42E3B7-8D80-4474-BC82-9BA94AE1CC62}" type="sibTrans" cxnId="{BD3F806C-673F-41F4-9058-FDC1E5D47526}">
      <dgm:prSet/>
      <dgm:spPr/>
      <dgm:t>
        <a:bodyPr/>
        <a:lstStyle/>
        <a:p>
          <a:endParaRPr lang="es-CL"/>
        </a:p>
      </dgm:t>
    </dgm:pt>
    <dgm:pt modelId="{C9380DDA-7A35-427D-8687-05306A5933CC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s-CL" sz="1500" dirty="0"/>
        </a:p>
      </dgm:t>
    </dgm:pt>
    <dgm:pt modelId="{162275DE-FAB1-4655-B9D7-240B7F594793}" type="parTrans" cxnId="{D7BE9EBC-145A-471E-85D5-FF3D97CCDADC}">
      <dgm:prSet/>
      <dgm:spPr/>
      <dgm:t>
        <a:bodyPr/>
        <a:lstStyle/>
        <a:p>
          <a:endParaRPr lang="es-CL"/>
        </a:p>
      </dgm:t>
    </dgm:pt>
    <dgm:pt modelId="{2CD1AA5B-9D6A-4145-B9AF-F5F44DF04E36}" type="sibTrans" cxnId="{D7BE9EBC-145A-471E-85D5-FF3D97CCDADC}">
      <dgm:prSet/>
      <dgm:spPr/>
      <dgm:t>
        <a:bodyPr/>
        <a:lstStyle/>
        <a:p>
          <a:endParaRPr lang="es-CL"/>
        </a:p>
      </dgm:t>
    </dgm:pt>
    <dgm:pt modelId="{00A63841-5B15-4CF4-952D-7E9D4E6541F5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es-CL" sz="1500" b="0" i="0" u="none" dirty="0" smtClean="0"/>
            <a:t>Llantos frecuentes sobre todo en referencia a situaciones afectivas o eróticas.</a:t>
          </a:r>
          <a:endParaRPr lang="es-CL" sz="1500" b="0" i="0" u="none" dirty="0"/>
        </a:p>
      </dgm:t>
    </dgm:pt>
    <dgm:pt modelId="{276CBB8F-D9EE-4258-8A95-5C4F11D3341C}" type="parTrans" cxnId="{461D0A21-94FC-46D8-9EF6-94CF188AA061}">
      <dgm:prSet/>
      <dgm:spPr/>
      <dgm:t>
        <a:bodyPr/>
        <a:lstStyle/>
        <a:p>
          <a:endParaRPr lang="es-CL"/>
        </a:p>
      </dgm:t>
    </dgm:pt>
    <dgm:pt modelId="{15D77FB4-C3FC-48CF-816D-506A6C2E4315}" type="sibTrans" cxnId="{461D0A21-94FC-46D8-9EF6-94CF188AA061}">
      <dgm:prSet/>
      <dgm:spPr/>
      <dgm:t>
        <a:bodyPr/>
        <a:lstStyle/>
        <a:p>
          <a:endParaRPr lang="es-CL"/>
        </a:p>
      </dgm:t>
    </dgm:pt>
    <dgm:pt modelId="{DC87EEB9-45D8-4D79-9775-879409899A9D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s-CL" sz="1500" dirty="0"/>
        </a:p>
      </dgm:t>
    </dgm:pt>
    <dgm:pt modelId="{90B94CA7-30AB-4B15-BEB2-B84DA2C5DCC1}" type="parTrans" cxnId="{D6B9A97D-7B1C-4422-875D-CE2337BF7323}">
      <dgm:prSet/>
      <dgm:spPr/>
      <dgm:t>
        <a:bodyPr/>
        <a:lstStyle/>
        <a:p>
          <a:endParaRPr lang="es-CL"/>
        </a:p>
      </dgm:t>
    </dgm:pt>
    <dgm:pt modelId="{937F5F85-62EA-40E6-BE88-265A90C6D890}" type="sibTrans" cxnId="{D6B9A97D-7B1C-4422-875D-CE2337BF7323}">
      <dgm:prSet/>
      <dgm:spPr/>
      <dgm:t>
        <a:bodyPr/>
        <a:lstStyle/>
        <a:p>
          <a:endParaRPr lang="es-CL"/>
        </a:p>
      </dgm:t>
    </dgm:pt>
    <dgm:pt modelId="{9368123D-B107-4EA3-9C04-0F9386BE3D9A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es-CL" sz="1500" b="0" i="0" u="none" dirty="0" smtClean="0"/>
            <a:t>Miedo a estar sola/o</a:t>
          </a:r>
          <a:endParaRPr lang="es-CL" sz="1500" b="0" i="0" u="none" dirty="0"/>
        </a:p>
      </dgm:t>
    </dgm:pt>
    <dgm:pt modelId="{6A1050BE-F038-4476-8286-6389D4EC785D}" type="parTrans" cxnId="{0B967ABE-646A-4EC8-88FD-3538141F6397}">
      <dgm:prSet/>
      <dgm:spPr/>
      <dgm:t>
        <a:bodyPr/>
        <a:lstStyle/>
        <a:p>
          <a:endParaRPr lang="es-CL"/>
        </a:p>
      </dgm:t>
    </dgm:pt>
    <dgm:pt modelId="{1C94D9E9-F189-424D-A68C-39E1D67CFF94}" type="sibTrans" cxnId="{0B967ABE-646A-4EC8-88FD-3538141F6397}">
      <dgm:prSet/>
      <dgm:spPr/>
      <dgm:t>
        <a:bodyPr/>
        <a:lstStyle/>
        <a:p>
          <a:endParaRPr lang="es-CL"/>
        </a:p>
      </dgm:t>
    </dgm:pt>
    <dgm:pt modelId="{42DA15F4-A84A-4D77-B4FB-3F5FD9BA3B15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s-CL" sz="1500" dirty="0"/>
        </a:p>
      </dgm:t>
    </dgm:pt>
    <dgm:pt modelId="{FDA0DD19-0EB8-487E-B39A-DA7209FF6032}" type="parTrans" cxnId="{89585B35-AA05-4692-8E48-C4765AEA0636}">
      <dgm:prSet/>
      <dgm:spPr/>
      <dgm:t>
        <a:bodyPr/>
        <a:lstStyle/>
        <a:p>
          <a:endParaRPr lang="es-CL"/>
        </a:p>
      </dgm:t>
    </dgm:pt>
    <dgm:pt modelId="{BD6E4D9A-90B6-40F9-BB49-FD29673CE21C}" type="sibTrans" cxnId="{89585B35-AA05-4692-8E48-C4765AEA0636}">
      <dgm:prSet/>
      <dgm:spPr/>
      <dgm:t>
        <a:bodyPr/>
        <a:lstStyle/>
        <a:p>
          <a:endParaRPr lang="es-CL"/>
        </a:p>
      </dgm:t>
    </dgm:pt>
    <dgm:pt modelId="{1D7BFABF-1A07-40DF-8224-28B129663D47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es-CL" sz="1500" b="0" i="0" u="none" dirty="0" smtClean="0"/>
            <a:t>Rechazo al padre o</a:t>
          </a:r>
          <a:r>
            <a:rPr lang="es-CL" sz="1500" b="0" i="0" u="none" baseline="0" dirty="0" smtClean="0"/>
            <a:t> madre de forma repentina</a:t>
          </a:r>
          <a:endParaRPr lang="es-CL" sz="1500" b="0" i="0" u="none" dirty="0"/>
        </a:p>
      </dgm:t>
    </dgm:pt>
    <dgm:pt modelId="{6E8DA44F-CF86-4912-B49C-1E3CF36C3EEC}" type="parTrans" cxnId="{0A530805-54D3-409C-9F5E-EFF89ED155C4}">
      <dgm:prSet/>
      <dgm:spPr/>
      <dgm:t>
        <a:bodyPr/>
        <a:lstStyle/>
        <a:p>
          <a:endParaRPr lang="es-CL"/>
        </a:p>
      </dgm:t>
    </dgm:pt>
    <dgm:pt modelId="{3518D3A7-46DB-48BF-ACF4-3101B1F36F54}" type="sibTrans" cxnId="{0A530805-54D3-409C-9F5E-EFF89ED155C4}">
      <dgm:prSet/>
      <dgm:spPr/>
      <dgm:t>
        <a:bodyPr/>
        <a:lstStyle/>
        <a:p>
          <a:endParaRPr lang="es-CL"/>
        </a:p>
      </dgm:t>
    </dgm:pt>
    <dgm:pt modelId="{9121CEFC-9FA2-4894-9104-2D9EE0CB7BB3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s-CL" sz="1500" dirty="0"/>
        </a:p>
      </dgm:t>
    </dgm:pt>
    <dgm:pt modelId="{4A94F27E-2EDD-4F40-8EF9-638824ED7A47}" type="parTrans" cxnId="{7F43240E-36AC-41DB-8E23-79271599F67A}">
      <dgm:prSet/>
      <dgm:spPr/>
      <dgm:t>
        <a:bodyPr/>
        <a:lstStyle/>
        <a:p>
          <a:endParaRPr lang="es-CL"/>
        </a:p>
      </dgm:t>
    </dgm:pt>
    <dgm:pt modelId="{0A0AD61F-DDFF-4AE3-A86B-91C036C62F38}" type="sibTrans" cxnId="{7F43240E-36AC-41DB-8E23-79271599F67A}">
      <dgm:prSet/>
      <dgm:spPr/>
      <dgm:t>
        <a:bodyPr/>
        <a:lstStyle/>
        <a:p>
          <a:endParaRPr lang="es-CL"/>
        </a:p>
      </dgm:t>
    </dgm:pt>
    <dgm:pt modelId="{7C8B1A9F-C9DB-454C-A66D-A2C017A4F7F7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es-CL" sz="1500" b="0" i="0" u="none" dirty="0" smtClean="0"/>
            <a:t>Cambios</a:t>
          </a:r>
          <a:r>
            <a:rPr lang="es-CL" sz="1500" b="0" i="0" u="none" baseline="0" dirty="0" smtClean="0"/>
            <a:t> bruscos de conducta; Juegos erotizados, mostrando posturas o movimientos del acto sexual.</a:t>
          </a:r>
          <a:endParaRPr lang="es-CL" sz="1500" b="0" i="0" u="none" dirty="0"/>
        </a:p>
      </dgm:t>
    </dgm:pt>
    <dgm:pt modelId="{875F6B48-F0F9-46A0-826D-DF9E67A75B2D}" type="parTrans" cxnId="{691488C2-4FCB-4D47-AB45-42CF4F1387A4}">
      <dgm:prSet/>
      <dgm:spPr/>
      <dgm:t>
        <a:bodyPr/>
        <a:lstStyle/>
        <a:p>
          <a:endParaRPr lang="es-CL"/>
        </a:p>
      </dgm:t>
    </dgm:pt>
    <dgm:pt modelId="{2740B971-8AC5-4370-9BA8-F95E8325BC65}" type="sibTrans" cxnId="{691488C2-4FCB-4D47-AB45-42CF4F1387A4}">
      <dgm:prSet/>
      <dgm:spPr/>
      <dgm:t>
        <a:bodyPr/>
        <a:lstStyle/>
        <a:p>
          <a:endParaRPr lang="es-CL"/>
        </a:p>
      </dgm:t>
    </dgm:pt>
    <dgm:pt modelId="{A9DD393D-22F9-40A4-9E34-7B2E51FA6541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es-CL" sz="1500" dirty="0"/>
        </a:p>
      </dgm:t>
    </dgm:pt>
    <dgm:pt modelId="{20100FFF-91A3-43AD-B07B-76AA3B98C340}" type="parTrans" cxnId="{7A5E0E23-A241-48D7-82D9-1E42E9C2DE00}">
      <dgm:prSet/>
      <dgm:spPr/>
      <dgm:t>
        <a:bodyPr/>
        <a:lstStyle/>
        <a:p>
          <a:endParaRPr lang="es-CL"/>
        </a:p>
      </dgm:t>
    </dgm:pt>
    <dgm:pt modelId="{C8300BC1-5B81-4EAA-918C-B16F15D9F523}" type="sibTrans" cxnId="{7A5E0E23-A241-48D7-82D9-1E42E9C2DE00}">
      <dgm:prSet/>
      <dgm:spPr/>
      <dgm:t>
        <a:bodyPr/>
        <a:lstStyle/>
        <a:p>
          <a:endParaRPr lang="es-CL"/>
        </a:p>
      </dgm:t>
    </dgm:pt>
    <dgm:pt modelId="{0A34DC5F-9D8D-480A-B485-2E79136FAE4E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es-CL" sz="1500" b="0" i="0" u="none" dirty="0" smtClean="0"/>
            <a:t>Aislamiento</a:t>
          </a:r>
          <a:r>
            <a:rPr lang="es-CL" sz="1500" b="0" i="0" u="none" baseline="0" dirty="0" smtClean="0"/>
            <a:t> y rechazo de las relaciones sociales.</a:t>
          </a:r>
          <a:endParaRPr lang="es-CL" sz="1500" b="0" i="0" u="none" dirty="0"/>
        </a:p>
      </dgm:t>
    </dgm:pt>
    <dgm:pt modelId="{9C3FF350-FF37-413E-B439-441E8A49F7A5}" type="parTrans" cxnId="{316D0833-567C-420F-98C6-45D4D6FA19F0}">
      <dgm:prSet/>
      <dgm:spPr/>
      <dgm:t>
        <a:bodyPr/>
        <a:lstStyle/>
        <a:p>
          <a:endParaRPr lang="es-CL"/>
        </a:p>
      </dgm:t>
    </dgm:pt>
    <dgm:pt modelId="{292B661B-E8E3-466F-9CD6-F094CE976BC2}" type="sibTrans" cxnId="{316D0833-567C-420F-98C6-45D4D6FA19F0}">
      <dgm:prSet/>
      <dgm:spPr/>
      <dgm:t>
        <a:bodyPr/>
        <a:lstStyle/>
        <a:p>
          <a:endParaRPr lang="es-CL"/>
        </a:p>
      </dgm:t>
    </dgm:pt>
    <dgm:pt modelId="{1B4FAAA8-1D7C-44C1-8C60-400086F0C3DB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es-CL" sz="1500" b="0" i="0" u="none" dirty="0" smtClean="0"/>
            <a:t>Problemas escolares o rechazo</a:t>
          </a:r>
          <a:r>
            <a:rPr lang="es-CL" sz="1500" b="0" i="0" u="none" baseline="0" dirty="0" smtClean="0"/>
            <a:t> a la escuela.</a:t>
          </a:r>
          <a:endParaRPr lang="es-CL" sz="3600" b="0" i="0" u="none" dirty="0"/>
        </a:p>
      </dgm:t>
    </dgm:pt>
    <dgm:pt modelId="{822EE888-C171-417D-AF28-A0A68A024377}" type="parTrans" cxnId="{858C578C-5940-41BE-8946-5BEEE4DB20B7}">
      <dgm:prSet/>
      <dgm:spPr/>
      <dgm:t>
        <a:bodyPr/>
        <a:lstStyle/>
        <a:p>
          <a:endParaRPr lang="es-CL"/>
        </a:p>
      </dgm:t>
    </dgm:pt>
    <dgm:pt modelId="{E7AA57EE-9599-4CE2-A43D-06D4695108C4}" type="sibTrans" cxnId="{858C578C-5940-41BE-8946-5BEEE4DB20B7}">
      <dgm:prSet/>
      <dgm:spPr/>
      <dgm:t>
        <a:bodyPr/>
        <a:lstStyle/>
        <a:p>
          <a:endParaRPr lang="es-CL"/>
        </a:p>
      </dgm:t>
    </dgm:pt>
    <dgm:pt modelId="{7B491C2F-6827-42E3-B950-89D35569AA52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es-CL" sz="1500" b="0" i="0" u="none" dirty="0" smtClean="0"/>
            <a:t>Cambios bruscos de conducta.</a:t>
          </a:r>
          <a:endParaRPr lang="es-CL" sz="1500" b="0" i="0" u="none" dirty="0"/>
        </a:p>
      </dgm:t>
    </dgm:pt>
    <dgm:pt modelId="{42C707D6-4401-42EC-B209-18E4E024FBA9}" type="parTrans" cxnId="{B3698A19-D590-4052-A708-7103F50128AD}">
      <dgm:prSet/>
      <dgm:spPr/>
    </dgm:pt>
    <dgm:pt modelId="{65DE2418-B593-4F8B-8A63-8B2B6269A4DB}" type="sibTrans" cxnId="{B3698A19-D590-4052-A708-7103F50128AD}">
      <dgm:prSet/>
      <dgm:spPr/>
    </dgm:pt>
    <dgm:pt modelId="{0D9549D6-02BA-457D-A113-C4169FC5E7AE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endParaRPr lang="es-CL" sz="1500" b="0" i="0" u="none" dirty="0"/>
        </a:p>
      </dgm:t>
    </dgm:pt>
    <dgm:pt modelId="{0991EB6E-95E6-4722-9B7B-4BACC416964E}" type="parTrans" cxnId="{37026BF2-3DC4-4983-86D2-CC5204A23E73}">
      <dgm:prSet/>
      <dgm:spPr/>
    </dgm:pt>
    <dgm:pt modelId="{49550CD1-A471-44CB-89BC-2EE88F6B0E16}" type="sibTrans" cxnId="{37026BF2-3DC4-4983-86D2-CC5204A23E73}">
      <dgm:prSet/>
      <dgm:spPr/>
    </dgm:pt>
    <dgm:pt modelId="{DDE2D881-C528-46DA-8951-8E29B6D93526}">
      <dgm:prSet custT="1"/>
      <dgm:spPr/>
      <dgm:t>
        <a:bodyPr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es-CL" sz="1500" b="0" i="0" u="none" baseline="0" dirty="0" smtClean="0"/>
            <a:t>Agresividad o fuga o acciones delictivas; autolesiones o intentos de suicidio.</a:t>
          </a:r>
          <a:endParaRPr lang="es-CL" sz="3600" b="0" i="0" u="none" dirty="0"/>
        </a:p>
      </dgm:t>
    </dgm:pt>
    <dgm:pt modelId="{9F277A68-2954-44BE-BE8F-2E34CCEFA88D}" type="parTrans" cxnId="{3B276953-7ECB-4743-8B4A-FE731FB8241C}">
      <dgm:prSet/>
      <dgm:spPr/>
    </dgm:pt>
    <dgm:pt modelId="{CA20B4A8-11E8-4BFE-B0C2-86E8152BA996}" type="sibTrans" cxnId="{3B276953-7ECB-4743-8B4A-FE731FB8241C}">
      <dgm:prSet/>
      <dgm:spPr/>
    </dgm:pt>
    <dgm:pt modelId="{C8B3AFEB-D0BD-4A67-8E6E-0B8DAA5F5D27}" type="pres">
      <dgm:prSet presAssocID="{6C060195-5EB0-4BE4-9834-A75D8A5E871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60487ED9-2362-4D8E-896F-DCA12A270EAB}" type="pres">
      <dgm:prSet presAssocID="{77C57D2B-95DE-4376-854F-CA1301FBF4DB}" presName="linNode" presStyleCnt="0"/>
      <dgm:spPr/>
    </dgm:pt>
    <dgm:pt modelId="{2EDA8C91-0468-408F-AF98-D08949EFBB94}" type="pres">
      <dgm:prSet presAssocID="{77C57D2B-95DE-4376-854F-CA1301FBF4DB}" presName="parentText" presStyleLbl="node1" presStyleIdx="0" presStyleCnt="1" custScaleX="89515" custScaleY="6851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7CB70A1-DB9F-4E4A-A5D1-8088EEDBBE24}" type="pres">
      <dgm:prSet presAssocID="{77C57D2B-95DE-4376-854F-CA1301FBF4DB}" presName="descendantText" presStyleLbl="alignAccFollowNode1" presStyleIdx="0" presStyleCnt="1" custScaleY="117786" custLinFactNeighborX="407" custLinFactNeighborY="91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D6B9A97D-7B1C-4422-875D-CE2337BF7323}" srcId="{77C57D2B-95DE-4376-854F-CA1301FBF4DB}" destId="{DC87EEB9-45D8-4D79-9775-879409899A9D}" srcOrd="5" destOrd="0" parTransId="{90B94CA7-30AB-4B15-BEB2-B84DA2C5DCC1}" sibTransId="{937F5F85-62EA-40E6-BE88-265A90C6D890}"/>
    <dgm:cxn modelId="{858C578C-5940-41BE-8946-5BEEE4DB20B7}" srcId="{77C57D2B-95DE-4376-854F-CA1301FBF4DB}" destId="{1B4FAAA8-1D7C-44C1-8C60-400086F0C3DB}" srcOrd="13" destOrd="0" parTransId="{822EE888-C171-417D-AF28-A0A68A024377}" sibTransId="{E7AA57EE-9599-4CE2-A43D-06D4695108C4}"/>
    <dgm:cxn modelId="{8D266B84-6000-4043-85DF-1883D17DFE44}" type="presOf" srcId="{A9DD393D-22F9-40A4-9E34-7B2E51FA6541}" destId="{37CB70A1-DB9F-4E4A-A5D1-8088EEDBBE24}" srcOrd="0" destOrd="11" presId="urn:microsoft.com/office/officeart/2005/8/layout/vList5"/>
    <dgm:cxn modelId="{7F43240E-36AC-41DB-8E23-79271599F67A}" srcId="{77C57D2B-95DE-4376-854F-CA1301FBF4DB}" destId="{9121CEFC-9FA2-4894-9104-2D9EE0CB7BB3}" srcOrd="9" destOrd="0" parTransId="{4A94F27E-2EDD-4F40-8EF9-638824ED7A47}" sibTransId="{0A0AD61F-DDFF-4AE3-A86B-91C036C62F38}"/>
    <dgm:cxn modelId="{7A5E0E23-A241-48D7-82D9-1E42E9C2DE00}" srcId="{77C57D2B-95DE-4376-854F-CA1301FBF4DB}" destId="{A9DD393D-22F9-40A4-9E34-7B2E51FA6541}" srcOrd="11" destOrd="0" parTransId="{20100FFF-91A3-43AD-B07B-76AA3B98C340}" sibTransId="{C8300BC1-5B81-4EAA-918C-B16F15D9F523}"/>
    <dgm:cxn modelId="{89E75ADA-D5CC-4BDC-A73E-309119FD58CC}" srcId="{6C060195-5EB0-4BE4-9834-A75D8A5E8716}" destId="{77C57D2B-95DE-4376-854F-CA1301FBF4DB}" srcOrd="0" destOrd="0" parTransId="{99BAE408-9853-4B01-9B71-A3D51353EDB1}" sibTransId="{5C0D2CF2-38D1-4C5C-BC26-62466735A1B1}"/>
    <dgm:cxn modelId="{E91182A7-52E0-46B4-A872-D6961F2EFAC3}" type="presOf" srcId="{15CC31FF-8569-4AD2-9924-994941787F13}" destId="{37CB70A1-DB9F-4E4A-A5D1-8088EEDBBE24}" srcOrd="0" destOrd="0" presId="urn:microsoft.com/office/officeart/2005/8/layout/vList5"/>
    <dgm:cxn modelId="{316D0833-567C-420F-98C6-45D4D6FA19F0}" srcId="{77C57D2B-95DE-4376-854F-CA1301FBF4DB}" destId="{0A34DC5F-9D8D-480A-B485-2E79136FAE4E}" srcOrd="12" destOrd="0" parTransId="{9C3FF350-FF37-413E-B439-441E8A49F7A5}" sibTransId="{292B661B-E8E3-466F-9CD6-F094CE976BC2}"/>
    <dgm:cxn modelId="{9183DFC2-2352-47A3-9A13-BF08F3133BF7}" type="presOf" srcId="{77C57D2B-95DE-4376-854F-CA1301FBF4DB}" destId="{2EDA8C91-0468-408F-AF98-D08949EFBB94}" srcOrd="0" destOrd="0" presId="urn:microsoft.com/office/officeart/2005/8/layout/vList5"/>
    <dgm:cxn modelId="{B3698A19-D590-4052-A708-7103F50128AD}" srcId="{77C57D2B-95DE-4376-854F-CA1301FBF4DB}" destId="{7B491C2F-6827-42E3-B950-89D35569AA52}" srcOrd="4" destOrd="0" parTransId="{42C707D6-4401-42EC-B209-18E4E024FBA9}" sibTransId="{65DE2418-B593-4F8B-8A63-8B2B6269A4DB}"/>
    <dgm:cxn modelId="{BD3F806C-673F-41F4-9058-FDC1E5D47526}" srcId="{77C57D2B-95DE-4376-854F-CA1301FBF4DB}" destId="{15CC31FF-8569-4AD2-9924-994941787F13}" srcOrd="0" destOrd="0" parTransId="{71058415-B1A4-479F-935F-1760D6E46DB9}" sibTransId="{3B42E3B7-8D80-4474-BC82-9BA94AE1CC62}"/>
    <dgm:cxn modelId="{461D0A21-94FC-46D8-9EF6-94CF188AA061}" srcId="{77C57D2B-95DE-4376-854F-CA1301FBF4DB}" destId="{00A63841-5B15-4CF4-952D-7E9D4E6541F5}" srcOrd="2" destOrd="0" parTransId="{276CBB8F-D9EE-4258-8A95-5C4F11D3341C}" sibTransId="{15D77FB4-C3FC-48CF-816D-506A6C2E4315}"/>
    <dgm:cxn modelId="{37026BF2-3DC4-4983-86D2-CC5204A23E73}" srcId="{77C57D2B-95DE-4376-854F-CA1301FBF4DB}" destId="{0D9549D6-02BA-457D-A113-C4169FC5E7AE}" srcOrd="3" destOrd="0" parTransId="{0991EB6E-95E6-4722-9B7B-4BACC416964E}" sibTransId="{49550CD1-A471-44CB-89BC-2EE88F6B0E16}"/>
    <dgm:cxn modelId="{18348B5E-CEBE-4DA8-97F0-5E8B7FFC554A}" type="presOf" srcId="{0A34DC5F-9D8D-480A-B485-2E79136FAE4E}" destId="{37CB70A1-DB9F-4E4A-A5D1-8088EEDBBE24}" srcOrd="0" destOrd="12" presId="urn:microsoft.com/office/officeart/2005/8/layout/vList5"/>
    <dgm:cxn modelId="{0A530805-54D3-409C-9F5E-EFF89ED155C4}" srcId="{77C57D2B-95DE-4376-854F-CA1301FBF4DB}" destId="{1D7BFABF-1A07-40DF-8224-28B129663D47}" srcOrd="8" destOrd="0" parTransId="{6E8DA44F-CF86-4912-B49C-1E3CF36C3EEC}" sibTransId="{3518D3A7-46DB-48BF-ACF4-3101B1F36F54}"/>
    <dgm:cxn modelId="{D7BE9EBC-145A-471E-85D5-FF3D97CCDADC}" srcId="{77C57D2B-95DE-4376-854F-CA1301FBF4DB}" destId="{C9380DDA-7A35-427D-8687-05306A5933CC}" srcOrd="1" destOrd="0" parTransId="{162275DE-FAB1-4655-B9D7-240B7F594793}" sibTransId="{2CD1AA5B-9D6A-4145-B9AF-F5F44DF04E36}"/>
    <dgm:cxn modelId="{97E0796E-DB9C-48EE-BAA3-C158F0F89A52}" type="presOf" srcId="{0D9549D6-02BA-457D-A113-C4169FC5E7AE}" destId="{37CB70A1-DB9F-4E4A-A5D1-8088EEDBBE24}" srcOrd="0" destOrd="3" presId="urn:microsoft.com/office/officeart/2005/8/layout/vList5"/>
    <dgm:cxn modelId="{05D0EE59-F740-489C-9713-A8D5FA7AE01E}" type="presOf" srcId="{C9380DDA-7A35-427D-8687-05306A5933CC}" destId="{37CB70A1-DB9F-4E4A-A5D1-8088EEDBBE24}" srcOrd="0" destOrd="1" presId="urn:microsoft.com/office/officeart/2005/8/layout/vList5"/>
    <dgm:cxn modelId="{8E0DF023-A766-4673-A5A7-A403602790C9}" type="presOf" srcId="{6C060195-5EB0-4BE4-9834-A75D8A5E8716}" destId="{C8B3AFEB-D0BD-4A67-8E6E-0B8DAA5F5D27}" srcOrd="0" destOrd="0" presId="urn:microsoft.com/office/officeart/2005/8/layout/vList5"/>
    <dgm:cxn modelId="{0B967ABE-646A-4EC8-88FD-3538141F6397}" srcId="{77C57D2B-95DE-4376-854F-CA1301FBF4DB}" destId="{9368123D-B107-4EA3-9C04-0F9386BE3D9A}" srcOrd="6" destOrd="0" parTransId="{6A1050BE-F038-4476-8286-6389D4EC785D}" sibTransId="{1C94D9E9-F189-424D-A68C-39E1D67CFF94}"/>
    <dgm:cxn modelId="{6C172BC5-04AB-4B45-8642-9230B70EDA42}" type="presOf" srcId="{42DA15F4-A84A-4D77-B4FB-3F5FD9BA3B15}" destId="{37CB70A1-DB9F-4E4A-A5D1-8088EEDBBE24}" srcOrd="0" destOrd="7" presId="urn:microsoft.com/office/officeart/2005/8/layout/vList5"/>
    <dgm:cxn modelId="{A05F34C2-9643-48C1-A0EC-E202EB07B07F}" type="presOf" srcId="{DC87EEB9-45D8-4D79-9775-879409899A9D}" destId="{37CB70A1-DB9F-4E4A-A5D1-8088EEDBBE24}" srcOrd="0" destOrd="5" presId="urn:microsoft.com/office/officeart/2005/8/layout/vList5"/>
    <dgm:cxn modelId="{407A0D4C-BCC4-4D7C-A962-1856F2BA0E3B}" type="presOf" srcId="{9368123D-B107-4EA3-9C04-0F9386BE3D9A}" destId="{37CB70A1-DB9F-4E4A-A5D1-8088EEDBBE24}" srcOrd="0" destOrd="6" presId="urn:microsoft.com/office/officeart/2005/8/layout/vList5"/>
    <dgm:cxn modelId="{89585B35-AA05-4692-8E48-C4765AEA0636}" srcId="{77C57D2B-95DE-4376-854F-CA1301FBF4DB}" destId="{42DA15F4-A84A-4D77-B4FB-3F5FD9BA3B15}" srcOrd="7" destOrd="0" parTransId="{FDA0DD19-0EB8-487E-B39A-DA7209FF6032}" sibTransId="{BD6E4D9A-90B6-40F9-BB49-FD29673CE21C}"/>
    <dgm:cxn modelId="{691488C2-4FCB-4D47-AB45-42CF4F1387A4}" srcId="{77C57D2B-95DE-4376-854F-CA1301FBF4DB}" destId="{7C8B1A9F-C9DB-454C-A66D-A2C017A4F7F7}" srcOrd="10" destOrd="0" parTransId="{875F6B48-F0F9-46A0-826D-DF9E67A75B2D}" sibTransId="{2740B971-8AC5-4370-9BA8-F95E8325BC65}"/>
    <dgm:cxn modelId="{4905CE9A-B641-4B3E-8423-7F3BB181753B}" type="presOf" srcId="{9121CEFC-9FA2-4894-9104-2D9EE0CB7BB3}" destId="{37CB70A1-DB9F-4E4A-A5D1-8088EEDBBE24}" srcOrd="0" destOrd="9" presId="urn:microsoft.com/office/officeart/2005/8/layout/vList5"/>
    <dgm:cxn modelId="{1A7495D9-3391-4775-A593-5185E89E230B}" type="presOf" srcId="{1B4FAAA8-1D7C-44C1-8C60-400086F0C3DB}" destId="{37CB70A1-DB9F-4E4A-A5D1-8088EEDBBE24}" srcOrd="0" destOrd="13" presId="urn:microsoft.com/office/officeart/2005/8/layout/vList5"/>
    <dgm:cxn modelId="{46ECFB95-9D98-40F1-B6B5-F255BAD99B2B}" type="presOf" srcId="{7B491C2F-6827-42E3-B950-89D35569AA52}" destId="{37CB70A1-DB9F-4E4A-A5D1-8088EEDBBE24}" srcOrd="0" destOrd="4" presId="urn:microsoft.com/office/officeart/2005/8/layout/vList5"/>
    <dgm:cxn modelId="{3B276953-7ECB-4743-8B4A-FE731FB8241C}" srcId="{77C57D2B-95DE-4376-854F-CA1301FBF4DB}" destId="{DDE2D881-C528-46DA-8951-8E29B6D93526}" srcOrd="14" destOrd="0" parTransId="{9F277A68-2954-44BE-BE8F-2E34CCEFA88D}" sibTransId="{CA20B4A8-11E8-4BFE-B0C2-86E8152BA996}"/>
    <dgm:cxn modelId="{BC138997-0023-4573-81C2-41D1DE9452EC}" type="presOf" srcId="{1D7BFABF-1A07-40DF-8224-28B129663D47}" destId="{37CB70A1-DB9F-4E4A-A5D1-8088EEDBBE24}" srcOrd="0" destOrd="8" presId="urn:microsoft.com/office/officeart/2005/8/layout/vList5"/>
    <dgm:cxn modelId="{53860FA3-C8F7-427E-8138-821EBCB01C2C}" type="presOf" srcId="{00A63841-5B15-4CF4-952D-7E9D4E6541F5}" destId="{37CB70A1-DB9F-4E4A-A5D1-8088EEDBBE24}" srcOrd="0" destOrd="2" presId="urn:microsoft.com/office/officeart/2005/8/layout/vList5"/>
    <dgm:cxn modelId="{83897249-F922-4F2C-BDBB-D2C674BC438D}" type="presOf" srcId="{DDE2D881-C528-46DA-8951-8E29B6D93526}" destId="{37CB70A1-DB9F-4E4A-A5D1-8088EEDBBE24}" srcOrd="0" destOrd="14" presId="urn:microsoft.com/office/officeart/2005/8/layout/vList5"/>
    <dgm:cxn modelId="{205D062D-EC5F-4269-91EE-DEB85A31A48B}" type="presOf" srcId="{7C8B1A9F-C9DB-454C-A66D-A2C017A4F7F7}" destId="{37CB70A1-DB9F-4E4A-A5D1-8088EEDBBE24}" srcOrd="0" destOrd="10" presId="urn:microsoft.com/office/officeart/2005/8/layout/vList5"/>
    <dgm:cxn modelId="{AC07AB75-A20B-47AE-BBDB-090AFC5688E0}" type="presParOf" srcId="{C8B3AFEB-D0BD-4A67-8E6E-0B8DAA5F5D27}" destId="{60487ED9-2362-4D8E-896F-DCA12A270EAB}" srcOrd="0" destOrd="0" presId="urn:microsoft.com/office/officeart/2005/8/layout/vList5"/>
    <dgm:cxn modelId="{06D8137D-5378-40EC-A372-18C681F189ED}" type="presParOf" srcId="{60487ED9-2362-4D8E-896F-DCA12A270EAB}" destId="{2EDA8C91-0468-408F-AF98-D08949EFBB94}" srcOrd="0" destOrd="0" presId="urn:microsoft.com/office/officeart/2005/8/layout/vList5"/>
    <dgm:cxn modelId="{EE98F250-3D47-4B39-A3C3-28F0715E0DD5}" type="presParOf" srcId="{60487ED9-2362-4D8E-896F-DCA12A270EAB}" destId="{37CB70A1-DB9F-4E4A-A5D1-8088EEDBBE24}" srcOrd="1" destOrd="0" presId="urn:microsoft.com/office/officeart/2005/8/layout/vList5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C060195-5EB0-4BE4-9834-A75D8A5E871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77C57D2B-95DE-4376-854F-CA1301FBF4DB}">
      <dgm:prSet phldrT="[Texto]"/>
      <dgm:spPr/>
      <dgm:t>
        <a:bodyPr/>
        <a:lstStyle/>
        <a:p>
          <a:r>
            <a:rPr lang="es-CL" dirty="0" smtClean="0"/>
            <a:t>Indicadores Afectivos y Sexuales</a:t>
          </a:r>
          <a:endParaRPr lang="es-CL" dirty="0"/>
        </a:p>
      </dgm:t>
    </dgm:pt>
    <dgm:pt modelId="{99BAE408-9853-4B01-9B71-A3D51353EDB1}" type="parTrans" cxnId="{89E75ADA-D5CC-4BDC-A73E-309119FD58CC}">
      <dgm:prSet/>
      <dgm:spPr/>
      <dgm:t>
        <a:bodyPr/>
        <a:lstStyle/>
        <a:p>
          <a:endParaRPr lang="es-CL"/>
        </a:p>
      </dgm:t>
    </dgm:pt>
    <dgm:pt modelId="{5C0D2CF2-38D1-4C5C-BC26-62466735A1B1}" type="sibTrans" cxnId="{89E75ADA-D5CC-4BDC-A73E-309119FD58CC}">
      <dgm:prSet/>
      <dgm:spPr/>
      <dgm:t>
        <a:bodyPr/>
        <a:lstStyle/>
        <a:p>
          <a:endParaRPr lang="es-CL"/>
        </a:p>
      </dgm:t>
    </dgm:pt>
    <dgm:pt modelId="{15CC31FF-8569-4AD2-9924-994941787F13}">
      <dgm:prSet phldrT="[Texto]" custT="1"/>
      <dgm:spPr/>
      <dgm:t>
        <a:bodyPr/>
        <a:lstStyle/>
        <a:p>
          <a:pPr rtl="0"/>
          <a:endParaRPr lang="es-CL" sz="1800" dirty="0"/>
        </a:p>
      </dgm:t>
    </dgm:pt>
    <dgm:pt modelId="{71058415-B1A4-479F-935F-1760D6E46DB9}" type="parTrans" cxnId="{BD3F806C-673F-41F4-9058-FDC1E5D47526}">
      <dgm:prSet/>
      <dgm:spPr/>
      <dgm:t>
        <a:bodyPr/>
        <a:lstStyle/>
        <a:p>
          <a:endParaRPr lang="es-CL"/>
        </a:p>
      </dgm:t>
    </dgm:pt>
    <dgm:pt modelId="{3B42E3B7-8D80-4474-BC82-9BA94AE1CC62}" type="sibTrans" cxnId="{BD3F806C-673F-41F4-9058-FDC1E5D47526}">
      <dgm:prSet/>
      <dgm:spPr/>
      <dgm:t>
        <a:bodyPr/>
        <a:lstStyle/>
        <a:p>
          <a:endParaRPr lang="es-CL"/>
        </a:p>
      </dgm:t>
    </dgm:pt>
    <dgm:pt modelId="{FD732D45-6BC5-4A4B-83A3-C40001638E2B}">
      <dgm:prSet custT="1"/>
      <dgm:spPr/>
      <dgm:t>
        <a:bodyPr/>
        <a:lstStyle/>
        <a:p>
          <a:pPr rtl="0"/>
          <a:endParaRPr lang="es-CL" sz="1800" b="0" i="0" u="none" dirty="0"/>
        </a:p>
      </dgm:t>
    </dgm:pt>
    <dgm:pt modelId="{9FB83DCC-35A5-4625-AE3A-289DB182E412}" type="parTrans" cxnId="{6D28E143-A242-4371-B3AE-3BFE53B20530}">
      <dgm:prSet/>
      <dgm:spPr/>
      <dgm:t>
        <a:bodyPr/>
        <a:lstStyle/>
        <a:p>
          <a:endParaRPr lang="es-CL"/>
        </a:p>
      </dgm:t>
    </dgm:pt>
    <dgm:pt modelId="{82031475-633B-4928-83B3-EA36448126D9}" type="sibTrans" cxnId="{6D28E143-A242-4371-B3AE-3BFE53B20530}">
      <dgm:prSet/>
      <dgm:spPr/>
      <dgm:t>
        <a:bodyPr/>
        <a:lstStyle/>
        <a:p>
          <a:endParaRPr lang="es-CL"/>
        </a:p>
      </dgm:t>
    </dgm:pt>
    <dgm:pt modelId="{C8B3AFEB-D0BD-4A67-8E6E-0B8DAA5F5D27}" type="pres">
      <dgm:prSet presAssocID="{6C060195-5EB0-4BE4-9834-A75D8A5E871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60487ED9-2362-4D8E-896F-DCA12A270EAB}" type="pres">
      <dgm:prSet presAssocID="{77C57D2B-95DE-4376-854F-CA1301FBF4DB}" presName="linNode" presStyleCnt="0"/>
      <dgm:spPr/>
    </dgm:pt>
    <dgm:pt modelId="{2EDA8C91-0468-408F-AF98-D08949EFBB94}" type="pres">
      <dgm:prSet presAssocID="{77C57D2B-95DE-4376-854F-CA1301FBF4DB}" presName="parentText" presStyleLbl="node1" presStyleIdx="0" presStyleCnt="1" custScaleX="89515" custScaleY="6851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7CB70A1-DB9F-4E4A-A5D1-8088EEDBBE24}" type="pres">
      <dgm:prSet presAssocID="{77C57D2B-95DE-4376-854F-CA1301FBF4DB}" presName="descendantText" presStyleLbl="alignAccFollowNode1" presStyleIdx="0" presStyleCnt="1" custScaleY="117786" custLinFactNeighborX="0" custLinFactNeighborY="131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D4F1570E-9633-4D55-A518-4F4E73560BF9}" type="presOf" srcId="{77C57D2B-95DE-4376-854F-CA1301FBF4DB}" destId="{2EDA8C91-0468-408F-AF98-D08949EFBB94}" srcOrd="0" destOrd="0" presId="urn:microsoft.com/office/officeart/2005/8/layout/vList5"/>
    <dgm:cxn modelId="{89E75ADA-D5CC-4BDC-A73E-309119FD58CC}" srcId="{6C060195-5EB0-4BE4-9834-A75D8A5E8716}" destId="{77C57D2B-95DE-4376-854F-CA1301FBF4DB}" srcOrd="0" destOrd="0" parTransId="{99BAE408-9853-4B01-9B71-A3D51353EDB1}" sibTransId="{5C0D2CF2-38D1-4C5C-BC26-62466735A1B1}"/>
    <dgm:cxn modelId="{9457D755-9319-4F6A-B818-3857BE134B6E}" type="presOf" srcId="{15CC31FF-8569-4AD2-9924-994941787F13}" destId="{37CB70A1-DB9F-4E4A-A5D1-8088EEDBBE24}" srcOrd="0" destOrd="0" presId="urn:microsoft.com/office/officeart/2005/8/layout/vList5"/>
    <dgm:cxn modelId="{CA22EC51-0F29-45D9-A438-C445F77F80AB}" type="presOf" srcId="{FD732D45-6BC5-4A4B-83A3-C40001638E2B}" destId="{37CB70A1-DB9F-4E4A-A5D1-8088EEDBBE24}" srcOrd="0" destOrd="1" presId="urn:microsoft.com/office/officeart/2005/8/layout/vList5"/>
    <dgm:cxn modelId="{7E7878BF-E60F-409A-BB3A-E03E8995A187}" type="presOf" srcId="{6C060195-5EB0-4BE4-9834-A75D8A5E8716}" destId="{C8B3AFEB-D0BD-4A67-8E6E-0B8DAA5F5D27}" srcOrd="0" destOrd="0" presId="urn:microsoft.com/office/officeart/2005/8/layout/vList5"/>
    <dgm:cxn modelId="{6D28E143-A242-4371-B3AE-3BFE53B20530}" srcId="{77C57D2B-95DE-4376-854F-CA1301FBF4DB}" destId="{FD732D45-6BC5-4A4B-83A3-C40001638E2B}" srcOrd="1" destOrd="0" parTransId="{9FB83DCC-35A5-4625-AE3A-289DB182E412}" sibTransId="{82031475-633B-4928-83B3-EA36448126D9}"/>
    <dgm:cxn modelId="{BD3F806C-673F-41F4-9058-FDC1E5D47526}" srcId="{77C57D2B-95DE-4376-854F-CA1301FBF4DB}" destId="{15CC31FF-8569-4AD2-9924-994941787F13}" srcOrd="0" destOrd="0" parTransId="{71058415-B1A4-479F-935F-1760D6E46DB9}" sibTransId="{3B42E3B7-8D80-4474-BC82-9BA94AE1CC62}"/>
    <dgm:cxn modelId="{4045AACF-E624-4598-BEFC-0FE0717824B6}" type="presParOf" srcId="{C8B3AFEB-D0BD-4A67-8E6E-0B8DAA5F5D27}" destId="{60487ED9-2362-4D8E-896F-DCA12A270EAB}" srcOrd="0" destOrd="0" presId="urn:microsoft.com/office/officeart/2005/8/layout/vList5"/>
    <dgm:cxn modelId="{591A98C6-C94B-457B-A798-D15562685FBE}" type="presParOf" srcId="{60487ED9-2362-4D8E-896F-DCA12A270EAB}" destId="{2EDA8C91-0468-408F-AF98-D08949EFBB94}" srcOrd="0" destOrd="0" presId="urn:microsoft.com/office/officeart/2005/8/layout/vList5"/>
    <dgm:cxn modelId="{2DADB633-63C9-448D-AC2B-78862E1AB26F}" type="presParOf" srcId="{60487ED9-2362-4D8E-896F-DCA12A270EAB}" destId="{37CB70A1-DB9F-4E4A-A5D1-8088EEDBBE24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CD87F-8676-4780-83CC-CB900C80B701}" type="datetimeFigureOut">
              <a:rPr lang="es-CL" smtClean="0"/>
              <a:pPr/>
              <a:t>25-06-2011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1D02E-202F-450A-B71D-1F10BCE281BD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1D02E-202F-450A-B71D-1F10BCE281BD}" type="slidenum">
              <a:rPr lang="es-CL" smtClean="0"/>
              <a:pPr/>
              <a:t>2</a:t>
            </a:fld>
            <a:endParaRPr 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6FA450B-3708-4F0E-926A-AAF454CBB9D7}" type="datetime1">
              <a:rPr lang="es-CL" smtClean="0"/>
              <a:pPr/>
              <a:t>25-06-2011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2ADD7B4-DE85-41F0-BF01-2B622DB7D11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AB99-ADA2-4BE6-B389-007F8248F98D}" type="datetime1">
              <a:rPr lang="es-CL" smtClean="0"/>
              <a:pPr/>
              <a:t>25-06-2011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DD7B4-DE85-41F0-BF01-2B622DB7D11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EBF1D-336B-4F8C-AB9A-4C5A079933C3}" type="datetime1">
              <a:rPr lang="es-CL" smtClean="0"/>
              <a:pPr/>
              <a:t>25-06-2011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DD7B4-DE85-41F0-BF01-2B622DB7D11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B6B887C-F522-489F-A388-568C88FCA8F7}" type="datetime1">
              <a:rPr lang="es-CL" smtClean="0"/>
              <a:pPr/>
              <a:t>25-06-2011</a:t>
            </a:fld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2ADD7B4-DE85-41F0-BF01-2B622DB7D11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s-CL" smtClean="0"/>
              <a:t>Claudia Arce -Psicóloga</a:t>
            </a:r>
            <a:endParaRPr lang="es-CL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F95AE8A-7091-4419-88C1-6D3278630593}" type="datetime1">
              <a:rPr lang="es-CL" smtClean="0"/>
              <a:pPr/>
              <a:t>25-06-2011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2ADD7B4-DE85-41F0-BF01-2B622DB7D11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09FC6-C7CB-4C39-AC26-FAF864B343A4}" type="datetime1">
              <a:rPr lang="es-CL" smtClean="0"/>
              <a:pPr/>
              <a:t>25-06-2011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DD7B4-DE85-41F0-BF01-2B622DB7D11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2EC52-C88A-443E-A639-967D2F8F5C22}" type="datetime1">
              <a:rPr lang="es-CL" smtClean="0"/>
              <a:pPr/>
              <a:t>25-06-2011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DD7B4-DE85-41F0-BF01-2B622DB7D11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E2ABAF-FE77-47D1-9AB2-D59C6550F445}" type="datetime1">
              <a:rPr lang="es-CL" smtClean="0"/>
              <a:pPr/>
              <a:t>25-06-2011</a:t>
            </a:fld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ADD7B4-DE85-41F0-BF01-2B622DB7D11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s-CL" smtClean="0"/>
              <a:t>Claudia Arce -Psicóloga</a:t>
            </a:r>
            <a:endParaRPr lang="es-CL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E36B0-9729-423C-885A-9D452BC6B978}" type="datetime1">
              <a:rPr lang="es-CL" smtClean="0"/>
              <a:pPr/>
              <a:t>25-06-2011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DD7B4-DE85-41F0-BF01-2B622DB7D11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D4391F9-7AE0-4177-AC6B-46C31FA073BD}" type="datetime1">
              <a:rPr lang="es-CL" smtClean="0"/>
              <a:pPr/>
              <a:t>25-06-2011</a:t>
            </a:fld>
            <a:endParaRPr lang="es-C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2ADD7B4-DE85-41F0-BF01-2B622DB7D11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s-CL" smtClean="0"/>
              <a:t>Claudia Arce -Psicóloga</a:t>
            </a:r>
            <a:endParaRPr lang="es-CL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9D2D66A-473C-45D4-A59C-726997DAAD4B}" type="datetime1">
              <a:rPr lang="es-CL" smtClean="0"/>
              <a:pPr/>
              <a:t>25-06-2011</a:t>
            </a:fld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ADD7B4-DE85-41F0-BF01-2B622DB7D11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s-CL" smtClean="0"/>
              <a:t>Claudia Arce -Psicóloga</a:t>
            </a:r>
            <a:endParaRPr lang="es-CL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B22C93C-C366-4609-AAF4-145D79A0D6A3}" type="datetime1">
              <a:rPr lang="es-CL" smtClean="0"/>
              <a:pPr/>
              <a:t>25-06-2011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s-CL" smtClean="0"/>
              <a:t>Claudia Arce -Psicóloga</a:t>
            </a:r>
            <a:endParaRPr lang="es-C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2ADD7B4-DE85-41F0-BF01-2B622DB7D11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ransition>
    <p:fade/>
  </p:transition>
  <p:hf sldNum="0"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cef.cl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licia.cl/jenafam/cavas/downloads/Libro_CAVAS.pdf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642918"/>
            <a:ext cx="8174860" cy="1603395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 </a:t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sz="3600" dirty="0" smtClean="0"/>
              <a:t>Prevención de Abusos Sexuales en Niños, Niñas y Jóvenes en el Ambiente Escolar</a:t>
            </a:r>
            <a:endParaRPr lang="es-CL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4500570"/>
            <a:ext cx="8062912" cy="1752600"/>
          </a:xfrm>
        </p:spPr>
        <p:txBody>
          <a:bodyPr>
            <a:normAutofit lnSpcReduction="10000"/>
          </a:bodyPr>
          <a:lstStyle/>
          <a:p>
            <a:endParaRPr lang="es-CL" dirty="0" smtClean="0"/>
          </a:p>
          <a:p>
            <a:endParaRPr lang="es-CL" dirty="0" smtClean="0"/>
          </a:p>
          <a:p>
            <a:pPr algn="ctr"/>
            <a:r>
              <a:rPr lang="es-CL" b="1" dirty="0" smtClean="0">
                <a:solidFill>
                  <a:schemeClr val="tx1"/>
                </a:solidFill>
              </a:rPr>
              <a:t>Claudia Arce Rodríguez</a:t>
            </a:r>
          </a:p>
          <a:p>
            <a:pPr algn="ctr"/>
            <a:r>
              <a:rPr lang="es-CL" b="1" dirty="0" smtClean="0">
                <a:solidFill>
                  <a:schemeClr val="tx1"/>
                </a:solidFill>
              </a:rPr>
              <a:t>Psicóloga </a:t>
            </a:r>
          </a:p>
          <a:p>
            <a:pPr algn="ctr"/>
            <a:r>
              <a:rPr lang="es-CL" b="1" dirty="0" smtClean="0">
                <a:solidFill>
                  <a:schemeClr val="tx1"/>
                </a:solidFill>
              </a:rPr>
              <a:t>DAM-</a:t>
            </a:r>
            <a:r>
              <a:rPr lang="es-CL" b="1" dirty="0" err="1" smtClean="0">
                <a:solidFill>
                  <a:schemeClr val="tx1"/>
                </a:solidFill>
              </a:rPr>
              <a:t>Caif</a:t>
            </a:r>
            <a:r>
              <a:rPr lang="es-CL" b="1" dirty="0" smtClean="0">
                <a:solidFill>
                  <a:schemeClr val="tx1"/>
                </a:solidFill>
              </a:rPr>
              <a:t>, San Felipe</a:t>
            </a:r>
            <a:endParaRPr lang="es-CL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Public\Pictures\Sample Pictures\MC90023205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3938" y="2287588"/>
            <a:ext cx="2014537" cy="228282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es-CL" sz="3500" dirty="0" smtClean="0"/>
              <a:t>Dinámica del abuso sexual </a:t>
            </a:r>
            <a:br>
              <a:rPr lang="es-CL" sz="3500" dirty="0" smtClean="0"/>
            </a:br>
            <a:r>
              <a:rPr lang="es-CL" sz="2600" dirty="0" smtClean="0"/>
              <a:t>(</a:t>
            </a:r>
            <a:r>
              <a:rPr lang="es-CL" sz="2600" dirty="0" err="1" smtClean="0"/>
              <a:t>Barudy</a:t>
            </a:r>
            <a:r>
              <a:rPr lang="es-CL" sz="2600" dirty="0" smtClean="0"/>
              <a:t>, 2008)</a:t>
            </a:r>
            <a:endParaRPr lang="es-CL" sz="2600" dirty="0"/>
          </a:p>
        </p:txBody>
      </p:sp>
      <p:graphicFrame>
        <p:nvGraphicFramePr>
          <p:cNvPr id="14" name="13 Diagrama"/>
          <p:cNvGraphicFramePr/>
          <p:nvPr/>
        </p:nvGraphicFramePr>
        <p:xfrm>
          <a:off x="357158" y="1214422"/>
          <a:ext cx="8215370" cy="4889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dirty="0" smtClean="0"/>
              <a:t>Claudia Arce -Psicóloga</a:t>
            </a:r>
            <a:endParaRPr lang="es-C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/>
          </a:p>
        </p:txBody>
      </p:sp>
      <p:graphicFrame>
        <p:nvGraphicFramePr>
          <p:cNvPr id="4" name="10 Marcador de contenido"/>
          <p:cNvGraphicFramePr>
            <a:graphicFrameLocks/>
          </p:cNvGraphicFramePr>
          <p:nvPr/>
        </p:nvGraphicFramePr>
        <p:xfrm>
          <a:off x="457200" y="669927"/>
          <a:ext cx="8043890" cy="5902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357158" y="428605"/>
          <a:ext cx="7715304" cy="6000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428604"/>
            <a:ext cx="7467600" cy="939784"/>
          </a:xfrm>
        </p:spPr>
        <p:txBody>
          <a:bodyPr>
            <a:noAutofit/>
          </a:bodyPr>
          <a:lstStyle/>
          <a:p>
            <a:pPr algn="ctr"/>
            <a:r>
              <a:rPr lang="es-CL" sz="3200" b="1" dirty="0" smtClean="0">
                <a:solidFill>
                  <a:schemeClr val="accent1">
                    <a:lumMod val="75000"/>
                  </a:schemeClr>
                </a:solidFill>
              </a:rPr>
              <a:t>Indicadores de Abuso sexual infantil</a:t>
            </a:r>
            <a:endParaRPr lang="es-CL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L" sz="3200" dirty="0" smtClean="0"/>
              <a:t>No hay una relación directa entre un síntoma y el abuso</a:t>
            </a:r>
          </a:p>
          <a:p>
            <a:pPr>
              <a:buNone/>
            </a:pPr>
            <a:endParaRPr lang="es-CL" sz="3200" dirty="0" smtClean="0"/>
          </a:p>
          <a:p>
            <a:r>
              <a:rPr lang="es-CL" sz="3200" dirty="0" smtClean="0"/>
              <a:t>Atención a cambios repentinos en la vida del niño.  p.e. no querer ir a un lugar que antes disfrutaba, evitación de personas o lugares; cambios conductuales (tristeza, irritabilidad)</a:t>
            </a:r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428596" y="571480"/>
          <a:ext cx="7539038" cy="5445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428596" y="357166"/>
          <a:ext cx="7715304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428596" y="571480"/>
          <a:ext cx="7539038" cy="5445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  <p:sp>
        <p:nvSpPr>
          <p:cNvPr id="8" name="7 Rectángulo"/>
          <p:cNvSpPr/>
          <p:nvPr/>
        </p:nvSpPr>
        <p:spPr>
          <a:xfrm>
            <a:off x="3000364" y="1071546"/>
            <a:ext cx="4786346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buFont typeface="Arial" pitchFamily="34" charset="0"/>
              <a:buChar char="•"/>
            </a:pPr>
            <a:r>
              <a:rPr lang="es-CL" sz="2000" dirty="0" smtClean="0"/>
              <a:t>Rechazo a caricias, besos o contacto físico</a:t>
            </a:r>
          </a:p>
          <a:p>
            <a:pPr fontAlgn="t">
              <a:buFont typeface="Arial" pitchFamily="34" charset="0"/>
              <a:buChar char="•"/>
            </a:pPr>
            <a:endParaRPr lang="es-CL" sz="2000" dirty="0" smtClean="0"/>
          </a:p>
          <a:p>
            <a:pPr fontAlgn="t">
              <a:buFont typeface="Arial" pitchFamily="34" charset="0"/>
              <a:buChar char="•"/>
            </a:pPr>
            <a:r>
              <a:rPr lang="es-CL" sz="2000" dirty="0" smtClean="0"/>
              <a:t>Conducta seductora</a:t>
            </a:r>
          </a:p>
          <a:p>
            <a:pPr fontAlgn="t"/>
            <a:endParaRPr lang="es-CL" sz="2000" dirty="0" smtClean="0"/>
          </a:p>
          <a:p>
            <a:pPr fontAlgn="t">
              <a:buFont typeface="Arial" pitchFamily="34" charset="0"/>
              <a:buChar char="•"/>
            </a:pPr>
            <a:r>
              <a:rPr lang="es-CL" sz="2000" dirty="0" smtClean="0"/>
              <a:t>Conductas precoces o conocimiento sexual inadecuado para su edad.</a:t>
            </a:r>
          </a:p>
          <a:p>
            <a:pPr fontAlgn="t"/>
            <a:endParaRPr lang="es-CL" sz="2000" dirty="0" smtClean="0"/>
          </a:p>
          <a:p>
            <a:pPr fontAlgn="t">
              <a:buFont typeface="Arial" pitchFamily="34" charset="0"/>
              <a:buChar char="•"/>
            </a:pPr>
            <a:r>
              <a:rPr lang="es-CL" sz="2000" dirty="0" smtClean="0"/>
              <a:t>Interés exagerado por los comportamientos sexuales de los adultos.</a:t>
            </a:r>
          </a:p>
          <a:p>
            <a:pPr fontAlgn="t"/>
            <a:endParaRPr lang="es-CL" sz="2000" dirty="0" smtClean="0"/>
          </a:p>
          <a:p>
            <a:pPr fontAlgn="t">
              <a:buFont typeface="Arial" pitchFamily="34" charset="0"/>
              <a:buChar char="•"/>
            </a:pPr>
            <a:r>
              <a:rPr lang="es-CL" sz="2000" dirty="0" smtClean="0"/>
              <a:t>Agresión sexual de un menor hacia otro menor.</a:t>
            </a:r>
          </a:p>
          <a:p>
            <a:pPr lvl="0"/>
            <a:endParaRPr lang="es-CL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pPr algn="ctr"/>
            <a:r>
              <a:rPr lang="es-CL" dirty="0" smtClean="0"/>
              <a:t>Consecuencias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467600" cy="5116654"/>
          </a:xfrm>
        </p:spPr>
        <p:txBody>
          <a:bodyPr>
            <a:normAutofit fontScale="92500"/>
          </a:bodyPr>
          <a:lstStyle/>
          <a:p>
            <a:r>
              <a:rPr lang="es-CL" dirty="0" smtClean="0"/>
              <a:t>Se generan distintos efectos en diferentes esferas.</a:t>
            </a:r>
          </a:p>
          <a:p>
            <a:pPr>
              <a:buNone/>
            </a:pPr>
            <a:endParaRPr lang="es-CL" dirty="0" smtClean="0"/>
          </a:p>
          <a:p>
            <a:r>
              <a:rPr lang="es-CL" dirty="0" smtClean="0"/>
              <a:t>Cuatro factores que influyen en el impacto emocional. </a:t>
            </a:r>
          </a:p>
          <a:p>
            <a:pPr lvl="1"/>
            <a:r>
              <a:rPr lang="es-CL" dirty="0" smtClean="0"/>
              <a:t>Características del niño (estabilidad psicológica, edad, sexo y contexto familiar)</a:t>
            </a:r>
          </a:p>
          <a:p>
            <a:pPr lvl="1"/>
            <a:r>
              <a:rPr lang="es-CL" dirty="0" smtClean="0"/>
              <a:t>Características del acto abusivo (frecuencia, severidad, existencia de violencia o de amenazas, cronicidad, etc.)</a:t>
            </a:r>
          </a:p>
          <a:p>
            <a:pPr lvl="1"/>
            <a:r>
              <a:rPr lang="es-CL" dirty="0" smtClean="0"/>
              <a:t>La relación existente con el abusador. </a:t>
            </a:r>
          </a:p>
          <a:p>
            <a:pPr lvl="1"/>
            <a:r>
              <a:rPr lang="es-CL" dirty="0" smtClean="0"/>
              <a:t>Las consecuencias asociadas al descubrimiento del abuso (grado de </a:t>
            </a:r>
            <a:r>
              <a:rPr lang="es-CL" dirty="0" err="1" smtClean="0"/>
              <a:t>culpabilización</a:t>
            </a:r>
            <a:r>
              <a:rPr lang="es-CL" dirty="0" smtClean="0"/>
              <a:t> del niño por parte de los padres, aislamiento, o ruptura familiar) </a:t>
            </a:r>
          </a:p>
          <a:p>
            <a:endParaRPr lang="es-CL" dirty="0" smtClean="0"/>
          </a:p>
          <a:p>
            <a:r>
              <a:rPr lang="es-CL" dirty="0" smtClean="0"/>
              <a:t>Se diferencian según la edad. </a:t>
            </a:r>
            <a:r>
              <a:rPr lang="es-CL" b="1" dirty="0" smtClean="0"/>
              <a:t/>
            </a:r>
            <a:br>
              <a:rPr lang="es-CL" b="1" dirty="0" smtClean="0"/>
            </a:br>
            <a:endParaRPr lang="es-CL" dirty="0" smtClean="0"/>
          </a:p>
          <a:p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Autofit/>
          </a:bodyPr>
          <a:lstStyle/>
          <a:p>
            <a:pPr algn="ctr"/>
            <a:r>
              <a:rPr lang="es-CL" sz="2400" b="1" dirty="0" smtClean="0"/>
              <a:t>Principales consecuencias a corto plazo </a:t>
            </a:r>
            <a:r>
              <a:rPr lang="es-CL" sz="2800" b="1" dirty="0" smtClean="0"/>
              <a:t/>
            </a:r>
            <a:br>
              <a:rPr lang="es-CL" sz="2800" b="1" dirty="0" smtClean="0"/>
            </a:br>
            <a:r>
              <a:rPr lang="es-CL" sz="1500" dirty="0" smtClean="0"/>
              <a:t>(Tabla extraída de </a:t>
            </a:r>
            <a:r>
              <a:rPr lang="es-CL" sz="1500" dirty="0" err="1" smtClean="0"/>
              <a:t>Echeburúa</a:t>
            </a:r>
            <a:r>
              <a:rPr lang="es-CL" sz="1500" dirty="0" smtClean="0"/>
              <a:t> &amp; </a:t>
            </a:r>
            <a:r>
              <a:rPr lang="es-CL" sz="1500" dirty="0" err="1" smtClean="0"/>
              <a:t>Guerricaechevarría</a:t>
            </a:r>
            <a:r>
              <a:rPr lang="es-CL" sz="1500" dirty="0" smtClean="0"/>
              <a:t>, 1998).</a:t>
            </a:r>
            <a:endParaRPr lang="es-CL" sz="15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357158" y="1357297"/>
          <a:ext cx="7901014" cy="5143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7262"/>
                <a:gridCol w="3763530"/>
                <a:gridCol w="1900222"/>
              </a:tblGrid>
              <a:tr h="701782">
                <a:tc>
                  <a:txBody>
                    <a:bodyPr/>
                    <a:lstStyle/>
                    <a:p>
                      <a:r>
                        <a:rPr lang="es-CL" dirty="0" smtClean="0"/>
                        <a:t>Tipos de efectos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Síntoma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Periodo evolutivo</a:t>
                      </a:r>
                      <a:endParaRPr lang="es-CL" dirty="0"/>
                    </a:p>
                  </a:txBody>
                  <a:tcPr/>
                </a:tc>
              </a:tr>
              <a:tr h="1604073">
                <a:tc>
                  <a:txBody>
                    <a:bodyPr/>
                    <a:lstStyle/>
                    <a:p>
                      <a:r>
                        <a:rPr lang="es-CL" b="1" dirty="0" smtClean="0"/>
                        <a:t>Físicos</a:t>
                      </a:r>
                      <a:endParaRPr lang="es-C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dirty="0" smtClean="0"/>
                        <a:t>Problemas con el sueño o pesadilla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dirty="0" smtClean="0"/>
                        <a:t>Cambio en los hábitos</a:t>
                      </a:r>
                      <a:r>
                        <a:rPr lang="es-CL" baseline="0" dirty="0" smtClean="0"/>
                        <a:t> de comida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baseline="0" dirty="0" smtClean="0"/>
                        <a:t>Pérdida del control de esfínter.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Infancia y adolescencia</a:t>
                      </a:r>
                    </a:p>
                    <a:p>
                      <a:endParaRPr lang="es-CL" dirty="0" smtClean="0"/>
                    </a:p>
                    <a:p>
                      <a:endParaRPr lang="es-CL" dirty="0" smtClean="0"/>
                    </a:p>
                    <a:p>
                      <a:r>
                        <a:rPr lang="es-CL" dirty="0" smtClean="0"/>
                        <a:t>Infancia</a:t>
                      </a:r>
                      <a:endParaRPr lang="es-CL" dirty="0"/>
                    </a:p>
                  </a:txBody>
                  <a:tcPr/>
                </a:tc>
              </a:tr>
              <a:tr h="1604073">
                <a:tc>
                  <a:txBody>
                    <a:bodyPr/>
                    <a:lstStyle/>
                    <a:p>
                      <a:r>
                        <a:rPr lang="es-CL" b="1" dirty="0" smtClean="0"/>
                        <a:t>Conductuales</a:t>
                      </a:r>
                      <a:endParaRPr lang="es-C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dirty="0" smtClean="0"/>
                        <a:t>Consumo de OH</a:t>
                      </a:r>
                      <a:r>
                        <a:rPr lang="es-CL" baseline="0" dirty="0" smtClean="0"/>
                        <a:t> y/o drogas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baseline="0" dirty="0" smtClean="0"/>
                        <a:t>Huídas del hogar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baseline="0" dirty="0" smtClean="0"/>
                        <a:t>Conductas autolesivas o suicidas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baseline="0" dirty="0" smtClean="0"/>
                        <a:t>Hiperactividad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baseline="0" dirty="0" smtClean="0"/>
                        <a:t>Bajo rendimiento escolar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Adolescencia</a:t>
                      </a:r>
                    </a:p>
                    <a:p>
                      <a:endParaRPr lang="es-CL" dirty="0" smtClean="0"/>
                    </a:p>
                    <a:p>
                      <a:endParaRPr lang="es-CL" dirty="0" smtClean="0"/>
                    </a:p>
                    <a:p>
                      <a:r>
                        <a:rPr lang="es-CL" dirty="0" smtClean="0"/>
                        <a:t>Infancia</a:t>
                      </a:r>
                    </a:p>
                    <a:p>
                      <a:r>
                        <a:rPr lang="es-CL" dirty="0" smtClean="0"/>
                        <a:t>Infancia</a:t>
                      </a:r>
                      <a:endParaRPr lang="es-CL" dirty="0"/>
                    </a:p>
                  </a:txBody>
                  <a:tcPr/>
                </a:tc>
              </a:tr>
              <a:tr h="1233610">
                <a:tc>
                  <a:txBody>
                    <a:bodyPr/>
                    <a:lstStyle/>
                    <a:p>
                      <a:r>
                        <a:rPr lang="es-CL" b="1" dirty="0" smtClean="0"/>
                        <a:t>Sociales</a:t>
                      </a:r>
                      <a:endParaRPr lang="es-C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dirty="0" smtClean="0"/>
                        <a:t>Déficit en habilidades</a:t>
                      </a:r>
                      <a:r>
                        <a:rPr lang="es-CL" baseline="0" dirty="0" smtClean="0"/>
                        <a:t> sociales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baseline="0" dirty="0" smtClean="0"/>
                        <a:t>Retraimiento social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baseline="0" dirty="0" smtClean="0"/>
                        <a:t>Conductas antisociales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Infancia</a:t>
                      </a:r>
                    </a:p>
                    <a:p>
                      <a:r>
                        <a:rPr lang="es-CL" dirty="0" smtClean="0"/>
                        <a:t>Infancia y </a:t>
                      </a:r>
                      <a:r>
                        <a:rPr lang="es-CL" dirty="0" err="1" smtClean="0"/>
                        <a:t>Adol</a:t>
                      </a:r>
                      <a:r>
                        <a:rPr lang="es-CL" dirty="0" smtClean="0"/>
                        <a:t>.</a:t>
                      </a:r>
                    </a:p>
                    <a:p>
                      <a:r>
                        <a:rPr lang="es-CL" dirty="0" smtClean="0"/>
                        <a:t>Adolescencia</a:t>
                      </a:r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642910" y="285728"/>
          <a:ext cx="7324725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1575"/>
                <a:gridCol w="2441575"/>
                <a:gridCol w="2441575"/>
              </a:tblGrid>
              <a:tr h="336931">
                <a:tc>
                  <a:txBody>
                    <a:bodyPr/>
                    <a:lstStyle/>
                    <a:p>
                      <a:r>
                        <a:rPr lang="es-CL" dirty="0" smtClean="0"/>
                        <a:t>Tipos de efectos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Síntomas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Periodo evolutivo</a:t>
                      </a:r>
                      <a:endParaRPr lang="es-CL" dirty="0"/>
                    </a:p>
                  </a:txBody>
                  <a:tcPr/>
                </a:tc>
              </a:tr>
              <a:tr h="2550100">
                <a:tc>
                  <a:txBody>
                    <a:bodyPr/>
                    <a:lstStyle/>
                    <a:p>
                      <a:r>
                        <a:rPr lang="es-CL" b="1" dirty="0" smtClean="0"/>
                        <a:t>Sexuales</a:t>
                      </a:r>
                      <a:endParaRPr lang="es-C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sz="1500" dirty="0" smtClean="0"/>
                        <a:t>Conocimiento sexual precoz</a:t>
                      </a:r>
                      <a:r>
                        <a:rPr lang="es-CL" sz="1500" baseline="0" dirty="0" smtClean="0"/>
                        <a:t> o inapropiado para su edad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sz="1500" baseline="0" dirty="0" smtClean="0"/>
                        <a:t>Masturbación compulsiva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sz="1500" baseline="0" dirty="0" smtClean="0"/>
                        <a:t>Excesiva curiosidad sexual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sz="1500" baseline="0" dirty="0" smtClean="0"/>
                        <a:t>Conductas exhibicionistas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sz="1500" baseline="0" dirty="0" smtClean="0"/>
                        <a:t>Problema de identidad sexual</a:t>
                      </a:r>
                      <a:endParaRPr lang="es-CL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Infancia</a:t>
                      </a:r>
                      <a:r>
                        <a:rPr lang="es-CL" sz="1600" baseline="0" dirty="0" smtClean="0"/>
                        <a:t> y adolescencia</a:t>
                      </a:r>
                    </a:p>
                    <a:p>
                      <a:endParaRPr lang="es-CL" sz="1600" baseline="0" dirty="0" smtClean="0"/>
                    </a:p>
                    <a:p>
                      <a:endParaRPr lang="es-CL" sz="1600" baseline="0" dirty="0" smtClean="0"/>
                    </a:p>
                    <a:p>
                      <a:endParaRPr lang="es-CL" sz="1600" baseline="0" dirty="0" smtClean="0"/>
                    </a:p>
                    <a:p>
                      <a:endParaRPr lang="es-CL" sz="1600" baseline="0" dirty="0" smtClean="0"/>
                    </a:p>
                    <a:p>
                      <a:endParaRPr lang="es-CL" sz="1600" baseline="0" dirty="0" smtClean="0"/>
                    </a:p>
                    <a:p>
                      <a:endParaRPr lang="es-CL" sz="1600" baseline="0" dirty="0" smtClean="0"/>
                    </a:p>
                    <a:p>
                      <a:r>
                        <a:rPr lang="es-CL" sz="1600" baseline="0" dirty="0" smtClean="0"/>
                        <a:t>Infancia</a:t>
                      </a:r>
                    </a:p>
                    <a:p>
                      <a:endParaRPr lang="es-CL" sz="1600" baseline="0" dirty="0" smtClean="0"/>
                    </a:p>
                    <a:p>
                      <a:r>
                        <a:rPr lang="es-CL" sz="1600" baseline="0" dirty="0" smtClean="0"/>
                        <a:t>Adolescencia</a:t>
                      </a:r>
                      <a:endParaRPr lang="es-CL" sz="1600" dirty="0"/>
                    </a:p>
                  </a:txBody>
                  <a:tcPr/>
                </a:tc>
              </a:tr>
              <a:tr h="2816319">
                <a:tc>
                  <a:txBody>
                    <a:bodyPr/>
                    <a:lstStyle/>
                    <a:p>
                      <a:r>
                        <a:rPr lang="es-CL" b="1" dirty="0" smtClean="0"/>
                        <a:t>Emocionales</a:t>
                      </a:r>
                      <a:endParaRPr lang="es-C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sz="1500" dirty="0" smtClean="0"/>
                        <a:t>Miedo generalizado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sz="1500" dirty="0" smtClean="0"/>
                        <a:t>Hostilidad y agresividad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sz="1500" dirty="0" smtClean="0"/>
                        <a:t>Culpa y vergüenza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sz="1500" dirty="0" smtClean="0"/>
                        <a:t>Depresión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sz="1500" dirty="0" smtClean="0"/>
                        <a:t>Ansiedad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sz="1500" dirty="0" smtClean="0"/>
                        <a:t>Bajo autoestima y sentimientos</a:t>
                      </a:r>
                      <a:r>
                        <a:rPr lang="es-CL" sz="1500" baseline="0" dirty="0" smtClean="0"/>
                        <a:t> de estigmatización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sz="1500" baseline="0" dirty="0" smtClean="0"/>
                        <a:t>Rechazo del propio cuerpo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sz="1500" baseline="0" dirty="0" smtClean="0"/>
                        <a:t>Desconfianza y rencor hacia los adultos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sz="1500" baseline="0" dirty="0" smtClean="0"/>
                        <a:t>TEPT</a:t>
                      </a:r>
                      <a:endParaRPr lang="es-C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Infancia</a:t>
                      </a:r>
                    </a:p>
                    <a:p>
                      <a:r>
                        <a:rPr lang="es-CL" sz="1600" dirty="0" smtClean="0"/>
                        <a:t>Infancia y adolescencia</a:t>
                      </a:r>
                      <a:endParaRPr lang="es-CL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s-CL" sz="2700" dirty="0" smtClean="0"/>
              <a:t>¿Por qué es importante un manual de estas características en el colegio?</a:t>
            </a:r>
          </a:p>
          <a:p>
            <a:pPr>
              <a:buNone/>
            </a:pPr>
            <a:endParaRPr lang="es-CL" dirty="0" smtClean="0"/>
          </a:p>
          <a:p>
            <a:pPr lvl="1"/>
            <a:r>
              <a:rPr lang="es-CL" sz="2600" dirty="0" smtClean="0"/>
              <a:t>Para visibilizar el fenómeno </a:t>
            </a:r>
            <a:r>
              <a:rPr lang="es-CL" sz="2600" dirty="0" err="1" smtClean="0"/>
              <a:t>psico</a:t>
            </a:r>
            <a:r>
              <a:rPr lang="es-CL" sz="2600" dirty="0" smtClean="0"/>
              <a:t>-socio-legal del abuso sexual.</a:t>
            </a:r>
          </a:p>
          <a:p>
            <a:pPr lvl="1"/>
            <a:r>
              <a:rPr lang="es-CL" sz="2600" dirty="0" smtClean="0"/>
              <a:t>Simplificar y clarificar los conceptos psicológicos y legales que rodean este tema.</a:t>
            </a:r>
          </a:p>
          <a:p>
            <a:pPr lvl="1"/>
            <a:r>
              <a:rPr lang="es-CL" sz="2600" dirty="0" smtClean="0"/>
              <a:t>Como material de apoyo y de consulta para introducir un marco </a:t>
            </a:r>
            <a:r>
              <a:rPr lang="es-CL" sz="2600" dirty="0" err="1" smtClean="0"/>
              <a:t>procedural</a:t>
            </a:r>
            <a:r>
              <a:rPr lang="es-CL" sz="2600" dirty="0" smtClean="0"/>
              <a:t> en casos de denuncia de abuso sexual.</a:t>
            </a:r>
          </a:p>
          <a:p>
            <a:pPr lvl="1"/>
            <a:r>
              <a:rPr lang="es-CL" sz="2600" dirty="0" smtClean="0"/>
              <a:t>Promover la reflexión personal e institucional en torno al abuso sexual infantil.</a:t>
            </a:r>
          </a:p>
          <a:p>
            <a:pPr lvl="1">
              <a:buNone/>
            </a:pPr>
            <a:endParaRPr lang="es-CL" sz="2600" dirty="0" smtClean="0"/>
          </a:p>
          <a:p>
            <a:pPr>
              <a:buNone/>
            </a:pPr>
            <a:endParaRPr lang="es-CL" dirty="0" smtClean="0"/>
          </a:p>
          <a:p>
            <a:pPr lvl="1"/>
            <a:endParaRPr lang="es-CL" dirty="0" smtClean="0"/>
          </a:p>
          <a:p>
            <a:pPr lvl="1">
              <a:buNone/>
            </a:pPr>
            <a:endParaRPr lang="es-CL" dirty="0" smtClean="0"/>
          </a:p>
        </p:txBody>
      </p:sp>
      <p:sp>
        <p:nvSpPr>
          <p:cNvPr id="4" name="3 Rectángulo"/>
          <p:cNvSpPr/>
          <p:nvPr/>
        </p:nvSpPr>
        <p:spPr>
          <a:xfrm>
            <a:off x="2071670" y="357166"/>
            <a:ext cx="35317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L" sz="5400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Objetivos</a:t>
            </a:r>
            <a:endParaRPr lang="es-CL" sz="5400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pPr algn="ctr"/>
            <a:r>
              <a:rPr lang="es-CL" dirty="0" smtClean="0"/>
              <a:t>Perfil del agresor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686700" cy="5116654"/>
          </a:xfrm>
        </p:spPr>
        <p:txBody>
          <a:bodyPr/>
          <a:lstStyle/>
          <a:p>
            <a:r>
              <a:rPr lang="es-CL" dirty="0" smtClean="0"/>
              <a:t>No hay un único perfil y </a:t>
            </a:r>
            <a:r>
              <a:rPr lang="es-CL" u="sng" dirty="0" smtClean="0"/>
              <a:t>no necesariamente </a:t>
            </a:r>
            <a:r>
              <a:rPr lang="es-CL" dirty="0" smtClean="0"/>
              <a:t>tienen algún trastorno psicológico asociado.</a:t>
            </a:r>
          </a:p>
          <a:p>
            <a:endParaRPr lang="es-CL" dirty="0" smtClean="0"/>
          </a:p>
          <a:p>
            <a:endParaRPr lang="es-CL" dirty="0" smtClean="0"/>
          </a:p>
          <a:p>
            <a:pPr>
              <a:buNone/>
            </a:pPr>
            <a:endParaRPr lang="es-CL" dirty="0" smtClean="0"/>
          </a:p>
          <a:p>
            <a:endParaRPr lang="es-CL" dirty="0" smtClean="0"/>
          </a:p>
          <a:p>
            <a:pPr>
              <a:buNone/>
            </a:pPr>
            <a:endParaRPr lang="es-CL" dirty="0" smtClean="0"/>
          </a:p>
          <a:p>
            <a:pPr>
              <a:buNone/>
            </a:pPr>
            <a:endParaRPr lang="es-CL" dirty="0" smtClean="0"/>
          </a:p>
          <a:p>
            <a:pPr>
              <a:buNone/>
            </a:pPr>
            <a:endParaRPr lang="es-CL" dirty="0"/>
          </a:p>
        </p:txBody>
      </p:sp>
      <p:pic>
        <p:nvPicPr>
          <p:cNvPr id="4" name="Picture 4" descr="abuso-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857488" y="2357430"/>
            <a:ext cx="1784338" cy="1819879"/>
          </a:xfrm>
          <a:prstGeom prst="rect">
            <a:avLst/>
          </a:prstGeom>
          <a:noFill/>
        </p:spPr>
      </p:pic>
      <p:sp>
        <p:nvSpPr>
          <p:cNvPr id="18" name="17 CuadroTexto"/>
          <p:cNvSpPr txBox="1"/>
          <p:nvPr/>
        </p:nvSpPr>
        <p:spPr>
          <a:xfrm>
            <a:off x="1571604" y="4429133"/>
            <a:ext cx="121444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500" b="1" dirty="0" smtClean="0">
                <a:solidFill>
                  <a:schemeClr val="accent1">
                    <a:lumMod val="75000"/>
                  </a:schemeClr>
                </a:solidFill>
              </a:rPr>
              <a:t>Intereses se centran en niños</a:t>
            </a:r>
          </a:p>
          <a:p>
            <a:endParaRPr lang="es-CL" dirty="0"/>
          </a:p>
        </p:txBody>
      </p:sp>
      <p:sp>
        <p:nvSpPr>
          <p:cNvPr id="19" name="18 CuadroTexto"/>
          <p:cNvSpPr txBox="1"/>
          <p:nvPr/>
        </p:nvSpPr>
        <p:spPr>
          <a:xfrm>
            <a:off x="3714744" y="4429132"/>
            <a:ext cx="11430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500" b="1" dirty="0" smtClean="0">
                <a:solidFill>
                  <a:schemeClr val="accent1">
                    <a:lumMod val="75000"/>
                  </a:schemeClr>
                </a:solidFill>
              </a:rPr>
              <a:t>Son solitarios</a:t>
            </a:r>
          </a:p>
          <a:p>
            <a:endParaRPr lang="es-CL" sz="1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5786446" y="2714620"/>
            <a:ext cx="200026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500" b="1" dirty="0" smtClean="0">
                <a:solidFill>
                  <a:schemeClr val="accent1">
                    <a:lumMod val="75000"/>
                  </a:schemeClr>
                </a:solidFill>
              </a:rPr>
              <a:t>Extremadamente protector o celoso del niño/a</a:t>
            </a:r>
            <a:endParaRPr lang="es-CL" sz="1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5715008" y="3929066"/>
            <a:ext cx="200026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500" b="1" dirty="0" smtClean="0">
                <a:solidFill>
                  <a:schemeClr val="accent1">
                    <a:lumMod val="75000"/>
                  </a:schemeClr>
                </a:solidFill>
              </a:rPr>
              <a:t>Presentan rasgos de inmadurez e inadecuación</a:t>
            </a:r>
            <a:endParaRPr lang="es-CL" sz="1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785786" y="2857496"/>
            <a:ext cx="135732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500" b="1" dirty="0" smtClean="0">
                <a:solidFill>
                  <a:schemeClr val="accent1">
                    <a:lumMod val="75000"/>
                  </a:schemeClr>
                </a:solidFill>
              </a:rPr>
              <a:t>Dificultad para desarrollar empatía</a:t>
            </a:r>
          </a:p>
          <a:p>
            <a:endParaRPr lang="es-CL" dirty="0"/>
          </a:p>
        </p:txBody>
      </p:sp>
      <p:sp>
        <p:nvSpPr>
          <p:cNvPr id="23" name="22 CuadroTexto"/>
          <p:cNvSpPr txBox="1"/>
          <p:nvPr/>
        </p:nvSpPr>
        <p:spPr>
          <a:xfrm>
            <a:off x="6072198" y="5000636"/>
            <a:ext cx="207170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500" b="1" dirty="0" smtClean="0">
                <a:solidFill>
                  <a:schemeClr val="accent1">
                    <a:lumMod val="75000"/>
                  </a:schemeClr>
                </a:solidFill>
              </a:rPr>
              <a:t>Historia de carencia de cuidados parentales, maltrato o abuso</a:t>
            </a:r>
            <a:endParaRPr lang="es-CL" sz="1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500034" y="5429264"/>
            <a:ext cx="178595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500" b="1" dirty="0" smtClean="0">
                <a:solidFill>
                  <a:schemeClr val="accent1">
                    <a:lumMod val="75000"/>
                  </a:schemeClr>
                </a:solidFill>
              </a:rPr>
              <a:t>Pueden sentirse atraídos por niños y adultos</a:t>
            </a:r>
            <a:endParaRPr lang="es-CL" sz="1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2928926" y="5357826"/>
            <a:ext cx="264320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500" b="1" dirty="0" smtClean="0">
                <a:solidFill>
                  <a:schemeClr val="accent1">
                    <a:lumMod val="75000"/>
                  </a:schemeClr>
                </a:solidFill>
              </a:rPr>
              <a:t>Muy atentos y preocupados por los niños estableciendo relación de cariños e interés</a:t>
            </a:r>
            <a:endParaRPr lang="es-CL" sz="1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Diagrama"/>
          <p:cNvGraphicFramePr/>
          <p:nvPr/>
        </p:nvGraphicFramePr>
        <p:xfrm>
          <a:off x="285720" y="1142984"/>
          <a:ext cx="8072494" cy="5278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sz="2700" dirty="0" smtClean="0"/>
              <a:t> </a:t>
            </a:r>
            <a:r>
              <a:rPr lang="es-CL" sz="2700" b="1" dirty="0" smtClean="0"/>
              <a:t>CONCEPTOS CENTRALES (3)</a:t>
            </a:r>
            <a:endParaRPr lang="es-CL" sz="1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ALGUNAS ESTADÍSTICAS</a:t>
            </a:r>
            <a:br>
              <a:rPr lang="es-CL" dirty="0" smtClean="0"/>
            </a:br>
            <a:r>
              <a:rPr lang="es-CL" dirty="0" smtClean="0"/>
              <a:t> (Cavas, 2003)</a:t>
            </a:r>
            <a:endParaRPr lang="es-CL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2428860" y="2500306"/>
            <a:ext cx="11430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chemeClr val="bg1"/>
                </a:solidFill>
              </a:rPr>
              <a:t>Conocido de la víctima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428860" y="4214818"/>
            <a:ext cx="10715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chemeClr val="bg1"/>
                </a:solidFill>
              </a:rPr>
              <a:t>Interior de la familia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Adolescentes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Un adolescente puede incurrir en conductas abusivas</a:t>
            </a:r>
          </a:p>
          <a:p>
            <a:r>
              <a:rPr lang="es-CL" dirty="0" smtClean="0"/>
              <a:t>Existen muchos factores que podrían explicar esa conducta.</a:t>
            </a:r>
          </a:p>
          <a:p>
            <a:r>
              <a:rPr lang="es-CL" dirty="0" smtClean="0"/>
              <a:t>Rol del colegio es proteger a ambos</a:t>
            </a:r>
          </a:p>
          <a:p>
            <a:pPr>
              <a:buNone/>
            </a:pPr>
            <a:r>
              <a:rPr lang="es-CL" dirty="0" smtClean="0"/>
              <a:t>    niños, pues siguen siendo menores</a:t>
            </a:r>
          </a:p>
          <a:p>
            <a:pPr>
              <a:buNone/>
            </a:pPr>
            <a:r>
              <a:rPr lang="es-CL" dirty="0" smtClean="0"/>
              <a:t>    de edad.</a:t>
            </a:r>
          </a:p>
          <a:p>
            <a:r>
              <a:rPr lang="es-CL" dirty="0" smtClean="0"/>
              <a:t>Se siguen los procedimientos </a:t>
            </a:r>
          </a:p>
          <a:p>
            <a:pPr>
              <a:buNone/>
            </a:pPr>
            <a:r>
              <a:rPr lang="es-CL" dirty="0" smtClean="0"/>
              <a:t>    legales y quienes investiguen el</a:t>
            </a:r>
          </a:p>
          <a:p>
            <a:pPr>
              <a:buNone/>
            </a:pPr>
            <a:r>
              <a:rPr lang="es-CL" dirty="0" smtClean="0"/>
              <a:t>    caso toman las medidas para </a:t>
            </a:r>
          </a:p>
          <a:p>
            <a:pPr>
              <a:buNone/>
            </a:pPr>
            <a:r>
              <a:rPr lang="es-CL" dirty="0" smtClean="0"/>
              <a:t>    proteger  y/o sancionar.</a:t>
            </a:r>
          </a:p>
          <a:p>
            <a:r>
              <a:rPr lang="es-CL" dirty="0" smtClean="0"/>
              <a:t>Continúa la actitud de escucha</a:t>
            </a:r>
          </a:p>
          <a:p>
            <a:pPr>
              <a:buNone/>
            </a:pPr>
            <a:r>
              <a:rPr lang="es-CL" dirty="0" smtClean="0"/>
              <a:t>    empática y abierta.</a:t>
            </a:r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  <p:pic>
        <p:nvPicPr>
          <p:cNvPr id="7" name="6 Imagen" descr="Adolescentes_COLO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2928934"/>
            <a:ext cx="2857486" cy="3361747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3200" b="1" dirty="0" smtClean="0"/>
              <a:t>Estrategias de prevención en la escuela</a:t>
            </a:r>
            <a:endParaRPr lang="es-CL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s-CL" sz="4000" dirty="0" smtClean="0"/>
              <a:t>Abrir la discusión</a:t>
            </a:r>
          </a:p>
          <a:p>
            <a:pPr>
              <a:buNone/>
            </a:pPr>
            <a:endParaRPr lang="es-CL" sz="4000" dirty="0" smtClean="0"/>
          </a:p>
          <a:p>
            <a:pPr>
              <a:buFont typeface="Wingdings" pitchFamily="2" charset="2"/>
              <a:buChar char="ü"/>
            </a:pPr>
            <a:r>
              <a:rPr lang="es-CL" sz="3800" dirty="0" smtClean="0"/>
              <a:t>Sensibilizarse uno</a:t>
            </a:r>
          </a:p>
          <a:p>
            <a:pPr>
              <a:buNone/>
            </a:pPr>
            <a:r>
              <a:rPr lang="es-CL" sz="3800" dirty="0" smtClean="0"/>
              <a:t> mismo ante este tema</a:t>
            </a:r>
          </a:p>
          <a:p>
            <a:pPr>
              <a:buNone/>
            </a:pPr>
            <a:endParaRPr lang="es-CL" sz="4000" dirty="0" smtClean="0"/>
          </a:p>
          <a:p>
            <a:pPr>
              <a:buFont typeface="Wingdings" pitchFamily="2" charset="2"/>
              <a:buChar char="ü"/>
            </a:pPr>
            <a:r>
              <a:rPr lang="es-CL" sz="4000" dirty="0" smtClean="0"/>
              <a:t>Formar equipos especializados</a:t>
            </a:r>
          </a:p>
          <a:p>
            <a:pPr>
              <a:buNone/>
            </a:pPr>
            <a:endParaRPr lang="es-CL" dirty="0" smtClean="0"/>
          </a:p>
          <a:p>
            <a:pPr lvl="1"/>
            <a:endParaRPr lang="es-CL" dirty="0"/>
          </a:p>
        </p:txBody>
      </p:sp>
      <p:pic>
        <p:nvPicPr>
          <p:cNvPr id="7" name="6 Imagen" descr="MC900233251.WM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1643050"/>
            <a:ext cx="3311904" cy="3283896"/>
          </a:xfrm>
          <a:prstGeom prst="rect">
            <a:avLst/>
          </a:prstGeom>
        </p:spPr>
      </p:pic>
      <p:sp>
        <p:nvSpPr>
          <p:cNvPr id="8" name="7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Formación de equipos especializados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29196"/>
          </a:xfrm>
        </p:spPr>
        <p:txBody>
          <a:bodyPr>
            <a:normAutofit lnSpcReduction="10000"/>
          </a:bodyPr>
          <a:lstStyle/>
          <a:p>
            <a:pPr lvl="0"/>
            <a:r>
              <a:rPr lang="es-CL" sz="2500" dirty="0" smtClean="0"/>
              <a:t>Equipo psicosocial o de orientación en el colegio para facilitar las medidas acción y resguardar la confidencialidad del alumno/a.  </a:t>
            </a:r>
          </a:p>
          <a:p>
            <a:pPr lvl="0">
              <a:buNone/>
            </a:pPr>
            <a:endParaRPr lang="es-CL" sz="2500" dirty="0" smtClean="0"/>
          </a:p>
          <a:p>
            <a:pPr lvl="0"/>
            <a:r>
              <a:rPr lang="es-CL" sz="2500" dirty="0" smtClean="0"/>
              <a:t>Todo el personal del colegio debe estar informado y capacitado para derivar una situación de abuso al equipo encargado.</a:t>
            </a:r>
          </a:p>
          <a:p>
            <a:pPr lvl="0">
              <a:buNone/>
            </a:pPr>
            <a:endParaRPr lang="es-CL" sz="2500" dirty="0" smtClean="0"/>
          </a:p>
          <a:p>
            <a:r>
              <a:rPr lang="es-ES" sz="2500" dirty="0" smtClean="0"/>
              <a:t>Siempre informar a las autoridades del establecimiento educacional (director/a) para definir las líneas a seguir (denuncia, redacción de oficio, traslado a hospital).</a:t>
            </a:r>
            <a:endParaRPr lang="es-CL" sz="2500" dirty="0" smtClean="0"/>
          </a:p>
          <a:p>
            <a:pPr lvl="0"/>
            <a:endParaRPr lang="es-CL" sz="2500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Procedimientos generales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s-ES" sz="2500" dirty="0" smtClean="0"/>
              <a:t>Si cualquier profesional del colegio detecte que pudiera estar ocurriendo alguna situación adversa en la vida del niño, se sugiere reunir la mayor cantidad de información posible y aclararlo con la familia y con el equipo psicosocial.</a:t>
            </a:r>
          </a:p>
          <a:p>
            <a:pPr lvl="0">
              <a:buNone/>
            </a:pPr>
            <a:r>
              <a:rPr lang="es-ES" sz="2500" dirty="0" smtClean="0"/>
              <a:t> </a:t>
            </a:r>
            <a:endParaRPr lang="es-CL" sz="2500" dirty="0" smtClean="0"/>
          </a:p>
          <a:p>
            <a:pPr lvl="0"/>
            <a:r>
              <a:rPr lang="es-ES" sz="2500" dirty="0" smtClean="0"/>
              <a:t>Entrevista exploratoria, sin indagar directamente en la situación de abuso ni induciendo respuestas.  </a:t>
            </a:r>
          </a:p>
          <a:p>
            <a:pPr lvl="0">
              <a:buNone/>
            </a:pPr>
            <a:endParaRPr lang="es-CL" sz="2500" dirty="0" smtClean="0"/>
          </a:p>
          <a:p>
            <a:pPr lvl="0"/>
            <a:r>
              <a:rPr lang="es-ES" sz="2500" dirty="0" smtClean="0"/>
              <a:t>Si existe relato textual durante la entrevista, anotarlo e informar acerca del artículo 175. </a:t>
            </a:r>
          </a:p>
          <a:p>
            <a:pPr lvl="0">
              <a:buNone/>
            </a:pPr>
            <a:endParaRPr lang="es-CL" sz="2500" dirty="0" smtClean="0"/>
          </a:p>
          <a:p>
            <a:pPr lvl="0"/>
            <a:r>
              <a:rPr lang="es-MX" sz="2500" dirty="0" smtClean="0"/>
              <a:t>Evitar buscar una solución extrajudicial.</a:t>
            </a:r>
          </a:p>
          <a:p>
            <a:pPr lvl="0">
              <a:buNone/>
            </a:pPr>
            <a:endParaRPr lang="es-CL" sz="2500" dirty="0" smtClean="0"/>
          </a:p>
          <a:p>
            <a:pPr lvl="0"/>
            <a:r>
              <a:rPr lang="es-ES" sz="2500" dirty="0" smtClean="0"/>
              <a:t>No tomar contacto con el posible agresor si no seguir las indicaciones dadas por los especialistas en el tema.</a:t>
            </a:r>
            <a:endParaRPr lang="es-CL" sz="2500" dirty="0" smtClean="0"/>
          </a:p>
          <a:p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Autofit/>
          </a:bodyPr>
          <a:lstStyle/>
          <a:p>
            <a:pPr algn="ctr"/>
            <a:r>
              <a:rPr lang="es-CL" sz="3200" dirty="0" smtClean="0"/>
              <a:t>Facilitadores</a:t>
            </a:r>
            <a:endParaRPr lang="es-CL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s-CL" dirty="0" smtClean="0"/>
              <a:t>Entregarle al alumno un espacio de escucha.</a:t>
            </a:r>
          </a:p>
          <a:p>
            <a:pPr lvl="1"/>
            <a:r>
              <a:rPr lang="es-CL" dirty="0" smtClean="0"/>
              <a:t>Conversar en una actitud empática.</a:t>
            </a:r>
          </a:p>
          <a:p>
            <a:pPr lvl="1"/>
            <a:r>
              <a:rPr lang="es-CL" dirty="0" smtClean="0"/>
              <a:t>Evitar presionar al niño a hablar y evitar inducir el relato</a:t>
            </a:r>
          </a:p>
          <a:p>
            <a:pPr lvl="1"/>
            <a:r>
              <a:rPr lang="es-CL" dirty="0" smtClean="0"/>
              <a:t>Considere el estado emocional del niño.</a:t>
            </a:r>
          </a:p>
          <a:p>
            <a:pPr lvl="1"/>
            <a:r>
              <a:rPr lang="es-CL" dirty="0" smtClean="0"/>
              <a:t>No cuestionar o juzgar el relato</a:t>
            </a:r>
          </a:p>
          <a:p>
            <a:pPr lvl="1"/>
            <a:r>
              <a:rPr lang="es-CL" dirty="0" smtClean="0"/>
              <a:t>Cada experiencia de abuso es única, respetarla.</a:t>
            </a:r>
          </a:p>
          <a:p>
            <a:pPr lvl="1"/>
            <a:r>
              <a:rPr lang="es-CL" dirty="0" smtClean="0"/>
              <a:t>Registrar en forma textual si se ha producido una develación.</a:t>
            </a:r>
          </a:p>
          <a:p>
            <a:pPr lvl="1">
              <a:buNone/>
            </a:pPr>
            <a:endParaRPr lang="es-CL" dirty="0" smtClean="0"/>
          </a:p>
          <a:p>
            <a:pPr>
              <a:buNone/>
            </a:pPr>
            <a:r>
              <a:rPr lang="es-CL" dirty="0" smtClean="0"/>
              <a:t>			</a:t>
            </a:r>
            <a:r>
              <a:rPr lang="es-CL" b="1" dirty="0" smtClean="0">
                <a:solidFill>
                  <a:schemeClr val="accent1">
                    <a:lumMod val="75000"/>
                  </a:schemeClr>
                </a:solidFill>
              </a:rPr>
              <a:t>Victimización Secundaria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7615262" cy="5973910"/>
          </a:xfrm>
        </p:spPr>
        <p:txBody>
          <a:bodyPr>
            <a:normAutofit fontScale="77500" lnSpcReduction="20000"/>
          </a:bodyPr>
          <a:lstStyle/>
          <a:p>
            <a:r>
              <a:rPr lang="es-CL" sz="3100" dirty="0" smtClean="0"/>
              <a:t>A nivel educativo</a:t>
            </a:r>
          </a:p>
          <a:p>
            <a:pPr lvl="1"/>
            <a:r>
              <a:rPr lang="es-CL" sz="2400" dirty="0" smtClean="0"/>
              <a:t>Pagina web </a:t>
            </a:r>
            <a:r>
              <a:rPr lang="es-CL" sz="2400" dirty="0" smtClean="0">
                <a:hlinkClick r:id="rId2"/>
              </a:rPr>
              <a:t>www.unicef.cl</a:t>
            </a:r>
            <a:r>
              <a:rPr lang="es-CL" sz="2400" dirty="0" smtClean="0"/>
              <a:t>. MI SOL (2011)</a:t>
            </a:r>
          </a:p>
          <a:p>
            <a:pPr lvl="1"/>
            <a:r>
              <a:rPr lang="es-CL" sz="2400" dirty="0" smtClean="0"/>
              <a:t>Vicaria para la Educación ofrece un plan de formación para padres de familia que abordan temas relacionados con la familia, vinculación con el entorno y la familia como factor protector y formación espiritual para cada nivel desde PK a IV Medio.</a:t>
            </a:r>
          </a:p>
          <a:p>
            <a:pPr lvl="1"/>
            <a:endParaRPr lang="es-CL" sz="2400" dirty="0" smtClean="0"/>
          </a:p>
          <a:p>
            <a:r>
              <a:rPr lang="es-CL" sz="3100" dirty="0" smtClean="0"/>
              <a:t>Formación permanente</a:t>
            </a:r>
          </a:p>
          <a:p>
            <a:pPr lvl="1"/>
            <a:r>
              <a:rPr lang="es-CL" sz="2400" dirty="0" smtClean="0"/>
              <a:t>Unidades de Afectividad o Educación para el Amor en todos los cursos.</a:t>
            </a:r>
          </a:p>
          <a:p>
            <a:pPr lvl="1"/>
            <a:r>
              <a:rPr lang="es-CL" sz="2400" dirty="0" smtClean="0"/>
              <a:t>Capacitaciones PDI, Profesionales</a:t>
            </a:r>
          </a:p>
          <a:p>
            <a:pPr lvl="1"/>
            <a:r>
              <a:rPr lang="es-CL" sz="2400" dirty="0" smtClean="0"/>
              <a:t>Revisión de material bibliográfico</a:t>
            </a:r>
          </a:p>
          <a:p>
            <a:pPr lvl="1">
              <a:buNone/>
            </a:pPr>
            <a:endParaRPr lang="es-CL" dirty="0" smtClean="0"/>
          </a:p>
          <a:p>
            <a:r>
              <a:rPr lang="es-CL" sz="3100" dirty="0" smtClean="0"/>
              <a:t>A nivel administrativo</a:t>
            </a:r>
          </a:p>
          <a:p>
            <a:pPr lvl="1"/>
            <a:r>
              <a:rPr lang="es-CL" sz="2400" dirty="0" smtClean="0"/>
              <a:t>Proceso se selección riguroso para nuevos integrantes</a:t>
            </a:r>
          </a:p>
          <a:p>
            <a:pPr lvl="1"/>
            <a:r>
              <a:rPr lang="es-CL" sz="2400" dirty="0" smtClean="0"/>
              <a:t>Pedir referencias comprobables tanto de contratados como de voluntarios.</a:t>
            </a:r>
          </a:p>
          <a:p>
            <a:pPr lvl="1"/>
            <a:r>
              <a:rPr lang="es-CL" sz="2400" dirty="0" smtClean="0"/>
              <a:t>Control de calidad: Supervisar y evaluar continuamente el personal vigente tomando en cuenta situaciones inusuales reportadas por los niños y equipo</a:t>
            </a:r>
          </a:p>
          <a:p>
            <a:endParaRPr lang="es-CL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pPr algn="ctr"/>
            <a:r>
              <a:rPr lang="es-CL" dirty="0" smtClean="0"/>
              <a:t>CONCLUSIONES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467600" cy="5045216"/>
          </a:xfrm>
        </p:spPr>
        <p:txBody>
          <a:bodyPr>
            <a:normAutofit fontScale="77500" lnSpcReduction="20000"/>
          </a:bodyPr>
          <a:lstStyle/>
          <a:p>
            <a:r>
              <a:rPr lang="es-CL" sz="2600" b="1" dirty="0" smtClean="0">
                <a:solidFill>
                  <a:srgbClr val="002060"/>
                </a:solidFill>
              </a:rPr>
              <a:t>Prácticas</a:t>
            </a:r>
          </a:p>
          <a:p>
            <a:pPr lvl="1"/>
            <a:r>
              <a:rPr lang="es-CL" sz="2300" dirty="0" smtClean="0"/>
              <a:t>No hay que buscar el abuso sexual en todas partes. </a:t>
            </a:r>
          </a:p>
          <a:p>
            <a:pPr lvl="1"/>
            <a:r>
              <a:rPr lang="es-CL" sz="2300" dirty="0" smtClean="0"/>
              <a:t>Sin embargo, debemos estar alerto a las señales que nos entregan diariamente nuestros niños como cambios de conducta, relatos espontáneos, cambio en la afectividad y personas que rodean a nuestros niños.</a:t>
            </a:r>
          </a:p>
          <a:p>
            <a:pPr lvl="1"/>
            <a:r>
              <a:rPr lang="es-CL" sz="2300" dirty="0" smtClean="0"/>
              <a:t>Es importante poder reflexionar acerca de cómo nos estamos comunicando con nuestros niños, favoreciendo una actitud empática lo que implica una escucha </a:t>
            </a:r>
            <a:r>
              <a:rPr lang="es-CL" sz="2300" b="1" dirty="0" smtClean="0"/>
              <a:t>abierta más que dirigida.</a:t>
            </a:r>
          </a:p>
          <a:p>
            <a:pPr lvl="1"/>
            <a:r>
              <a:rPr lang="es-CL" sz="2300" b="1" dirty="0" smtClean="0"/>
              <a:t>El trabajo en equipo </a:t>
            </a:r>
            <a:r>
              <a:rPr lang="es-CL" sz="2300" dirty="0" smtClean="0"/>
              <a:t>es importante para que cualquier intervención sea exitosa.</a:t>
            </a:r>
            <a:endParaRPr lang="es-CL" sz="2300" b="1" dirty="0" smtClean="0"/>
          </a:p>
          <a:p>
            <a:pPr lvl="1"/>
            <a:endParaRPr lang="es-CL" sz="2200" dirty="0" smtClean="0"/>
          </a:p>
          <a:p>
            <a:r>
              <a:rPr lang="es-CL" sz="2600" b="1" dirty="0" smtClean="0">
                <a:solidFill>
                  <a:srgbClr val="002060"/>
                </a:solidFill>
              </a:rPr>
              <a:t>Éticas</a:t>
            </a:r>
          </a:p>
          <a:p>
            <a:pPr lvl="1"/>
            <a:r>
              <a:rPr lang="es-CL" sz="2300" dirty="0" smtClean="0"/>
              <a:t>El rol del colegio no es juzgar una acción sino facilitar el esclarecimiento de dicha situación. (victimización secundaria)</a:t>
            </a:r>
          </a:p>
          <a:p>
            <a:pPr lvl="1"/>
            <a:r>
              <a:rPr lang="es-CL" sz="2300" dirty="0" smtClean="0"/>
              <a:t>Las acciones realizadas en las escuelas, en muchos casos, pueden ser la única oportunidad de ese niño de ser escuchado.</a:t>
            </a:r>
            <a:endParaRPr lang="es-CL" sz="2300" dirty="0" smtClean="0">
              <a:sym typeface="Wingdings" pitchFamily="2" charset="2"/>
            </a:endParaRPr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L" sz="2700" dirty="0" smtClean="0"/>
              <a:t>¿Cuál es la relevancia de abordar el abuso sexual infantil en los colegios?</a:t>
            </a:r>
          </a:p>
          <a:p>
            <a:pPr>
              <a:buNone/>
            </a:pPr>
            <a:endParaRPr lang="es-CL" sz="2700" dirty="0" smtClean="0"/>
          </a:p>
          <a:p>
            <a:pPr lvl="1"/>
            <a:r>
              <a:rPr lang="es-CL" sz="2200" dirty="0" smtClean="0"/>
              <a:t>Asumir una responsabilidad compartida entre todos los actores de la sociedad (padres, profesores, directores, sacerdotes, familia, amigos)</a:t>
            </a:r>
          </a:p>
          <a:p>
            <a:pPr lvl="1"/>
            <a:r>
              <a:rPr lang="es-CL" sz="2200" dirty="0" smtClean="0"/>
              <a:t>Adscribirse a la Convención de los Derechos de los Niños (1990) nos hace parte de la protección de estos derechos.</a:t>
            </a:r>
          </a:p>
          <a:p>
            <a:pPr lvl="1"/>
            <a:r>
              <a:rPr lang="es-CL" sz="2200" dirty="0" smtClean="0"/>
              <a:t>Para reforzar el rol de la comunidad educativa de garantizar el desarrollo pleno del niño y su integridad física, psicológica y social.</a:t>
            </a:r>
          </a:p>
          <a:p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  <p:sp>
        <p:nvSpPr>
          <p:cNvPr id="5" name="4 Rectángulo"/>
          <p:cNvSpPr/>
          <p:nvPr/>
        </p:nvSpPr>
        <p:spPr>
          <a:xfrm>
            <a:off x="2357422" y="500042"/>
            <a:ext cx="472437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L" sz="5400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Objetivos (2)</a:t>
            </a:r>
            <a:endParaRPr lang="es-CL" sz="5400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Referencias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L" sz="1900" dirty="0" err="1" smtClean="0"/>
              <a:t>Barudy</a:t>
            </a:r>
            <a:r>
              <a:rPr lang="es-CL" sz="1900" dirty="0" smtClean="0"/>
              <a:t>, J. (1998). El dolor invisible de la infancia. Una lectura </a:t>
            </a:r>
            <a:r>
              <a:rPr lang="es-CL" sz="1900" dirty="0" err="1" smtClean="0"/>
              <a:t>ecosistémica</a:t>
            </a:r>
            <a:r>
              <a:rPr lang="es-CL" sz="1900" dirty="0" smtClean="0"/>
              <a:t> del maltrato infantil. Buenos Aires: </a:t>
            </a:r>
            <a:r>
              <a:rPr lang="es-CL" sz="1900" dirty="0" err="1" smtClean="0"/>
              <a:t>Paidós</a:t>
            </a:r>
            <a:r>
              <a:rPr lang="es-CL" sz="1900" dirty="0" smtClean="0"/>
              <a:t>.</a:t>
            </a:r>
          </a:p>
          <a:p>
            <a:r>
              <a:rPr lang="es-CL" sz="1900" dirty="0" smtClean="0"/>
              <a:t>Chile, Centro de Asistencia a Víctimas de atentados Sexuales CAVAS Metropolitano (2003): </a:t>
            </a:r>
            <a:r>
              <a:rPr lang="es-CL" sz="1900" i="1" dirty="0" smtClean="0"/>
              <a:t>16 años de experiencia. </a:t>
            </a:r>
            <a:r>
              <a:rPr lang="es-CL" sz="1900" dirty="0" smtClean="0"/>
              <a:t>Alhambra, M., Aliste, Ma. de los Ángeles, Camus, J, et al.</a:t>
            </a:r>
            <a:r>
              <a:rPr lang="es-CL" sz="1900" i="1" dirty="0" smtClean="0"/>
              <a:t> </a:t>
            </a:r>
            <a:r>
              <a:rPr lang="es-CL" sz="1900" dirty="0" smtClean="0"/>
              <a:t>Extraído el 9 de mayo de 2011 de </a:t>
            </a:r>
            <a:r>
              <a:rPr lang="es-CL" sz="1900" u="sng" dirty="0" smtClean="0">
                <a:hlinkClick r:id="rId2"/>
              </a:rPr>
              <a:t>www.policia.cl/jenafam/cavas/downloads/Libro_CAVAS.pdf</a:t>
            </a:r>
            <a:r>
              <a:rPr lang="es-CL" sz="1900" dirty="0" smtClean="0"/>
              <a:t>.</a:t>
            </a:r>
          </a:p>
          <a:p>
            <a:r>
              <a:rPr lang="es-CL" sz="1900" dirty="0" err="1" smtClean="0"/>
              <a:t>Echeburúa</a:t>
            </a:r>
            <a:r>
              <a:rPr lang="es-CL" sz="1900" dirty="0" smtClean="0"/>
              <a:t>, E., </a:t>
            </a:r>
            <a:r>
              <a:rPr lang="es-CL" sz="1900" dirty="0" err="1" smtClean="0"/>
              <a:t>Guerricaechevarría</a:t>
            </a:r>
            <a:r>
              <a:rPr lang="es-CL" sz="1900" dirty="0" smtClean="0"/>
              <a:t>, C. (2007).  </a:t>
            </a:r>
            <a:r>
              <a:rPr lang="es-CL" sz="1900" i="1" dirty="0" smtClean="0"/>
              <a:t>Abuso sexual en la infancia: víctimas y agresores. Un enfoque clínico</a:t>
            </a:r>
            <a:r>
              <a:rPr lang="es-CL" sz="1900" dirty="0" smtClean="0"/>
              <a:t>.  Barcelona: Editorial Ariel S.A.</a:t>
            </a:r>
          </a:p>
          <a:p>
            <a:r>
              <a:rPr lang="es-CL" sz="1900" dirty="0" err="1" smtClean="0"/>
              <a:t>Echeburúa</a:t>
            </a:r>
            <a:r>
              <a:rPr lang="es-CL" sz="1900" dirty="0" smtClean="0"/>
              <a:t>, E., </a:t>
            </a:r>
            <a:r>
              <a:rPr lang="es-CL" sz="1900" dirty="0" err="1" smtClean="0"/>
              <a:t>Guerricaechevarría</a:t>
            </a:r>
            <a:r>
              <a:rPr lang="es-CL" sz="1900" dirty="0" smtClean="0"/>
              <a:t>, C. (2007).  </a:t>
            </a:r>
            <a:r>
              <a:rPr lang="es-CL" sz="1900" i="1" dirty="0" smtClean="0"/>
              <a:t>Abuso sexual en la infancia: víctimas y agresores. Un enfoque clínico</a:t>
            </a:r>
            <a:r>
              <a:rPr lang="es-CL" sz="1900" dirty="0" smtClean="0"/>
              <a:t>.  Barcelona: Editorial Ariel S.A.</a:t>
            </a:r>
          </a:p>
          <a:p>
            <a:endParaRPr lang="es-CL" dirty="0" smtClean="0"/>
          </a:p>
          <a:p>
            <a:endParaRPr lang="es-CL" dirty="0" smtClean="0"/>
          </a:p>
          <a:p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CL" sz="5400" i="1" dirty="0" smtClean="0"/>
              <a:t>GRACIAS</a:t>
            </a:r>
            <a:endParaRPr lang="es-CL" sz="5400" i="1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  <p:pic>
        <p:nvPicPr>
          <p:cNvPr id="5" name="Picture 4" descr="derech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643174" y="3143248"/>
            <a:ext cx="3096882" cy="2943233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Organización del Manual Guía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s-CL" dirty="0" smtClean="0"/>
              <a:t>Estadísticas</a:t>
            </a:r>
          </a:p>
          <a:p>
            <a:r>
              <a:rPr lang="es-CL" dirty="0" smtClean="0"/>
              <a:t>Conceptos centrales</a:t>
            </a:r>
          </a:p>
          <a:p>
            <a:r>
              <a:rPr lang="es-CL" dirty="0" smtClean="0"/>
              <a:t>Dinámica del abuso sexual</a:t>
            </a:r>
          </a:p>
          <a:p>
            <a:r>
              <a:rPr lang="es-CL" dirty="0" smtClean="0"/>
              <a:t>Mitos asociados al abuso sexual infantil</a:t>
            </a:r>
          </a:p>
          <a:p>
            <a:r>
              <a:rPr lang="es-CL" dirty="0" smtClean="0"/>
              <a:t>Estrategias de prevención en la escuela</a:t>
            </a:r>
          </a:p>
          <a:p>
            <a:r>
              <a:rPr lang="es-CL" dirty="0" smtClean="0"/>
              <a:t>Acciones y procedimientos ante casos de abuso sexual infantil</a:t>
            </a:r>
          </a:p>
          <a:p>
            <a:r>
              <a:rPr lang="es-CL" dirty="0" smtClean="0"/>
              <a:t>Historias y testimonios</a:t>
            </a:r>
          </a:p>
          <a:p>
            <a:r>
              <a:rPr lang="es-CL" dirty="0" smtClean="0"/>
              <a:t>Agenda asistencial</a:t>
            </a:r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/>
          </a:bodyPr>
          <a:lstStyle/>
          <a:p>
            <a:pPr algn="ctr"/>
            <a:r>
              <a:rPr lang="es-CL" sz="1600" b="1" dirty="0" smtClean="0"/>
              <a:t>Número de Víctimas en delitos sexuales, 2007</a:t>
            </a:r>
            <a:br>
              <a:rPr lang="es-CL" sz="1600" b="1" dirty="0" smtClean="0"/>
            </a:br>
            <a:r>
              <a:rPr lang="es-CL" sz="1600" b="1" dirty="0" smtClean="0"/>
              <a:t>Fuente Ministerio Público.</a:t>
            </a:r>
            <a:endParaRPr lang="es-CL" sz="1600" dirty="0"/>
          </a:p>
        </p:txBody>
      </p:sp>
      <p:pic>
        <p:nvPicPr>
          <p:cNvPr id="5" name="4 Marcador de contenido" descr="tabla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85720" y="1142984"/>
            <a:ext cx="8300772" cy="5429288"/>
          </a:xfrm>
        </p:spPr>
      </p:pic>
      <p:sp>
        <p:nvSpPr>
          <p:cNvPr id="4" name="3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60921" y="1305305"/>
            <a:ext cx="7145826" cy="4732814"/>
          </a:xfrm>
        </p:spPr>
        <p:txBody>
          <a:bodyPr>
            <a:normAutofit/>
          </a:bodyPr>
          <a:lstStyle/>
          <a:p>
            <a:endParaRPr lang="es-CL" dirty="0" smtClean="0"/>
          </a:p>
          <a:p>
            <a:endParaRPr lang="es-CL" dirty="0" smtClean="0"/>
          </a:p>
          <a:p>
            <a:pPr>
              <a:buNone/>
            </a:pPr>
            <a:endParaRPr lang="es-CL" dirty="0" smtClean="0"/>
          </a:p>
          <a:p>
            <a:endParaRPr lang="es-CL" dirty="0" smtClean="0"/>
          </a:p>
          <a:p>
            <a:endParaRPr lang="es-CL" dirty="0" smtClean="0"/>
          </a:p>
          <a:p>
            <a:pPr algn="just"/>
            <a:r>
              <a:rPr lang="es-CL" sz="1900" dirty="0" smtClean="0"/>
              <a:t>12.073 víctimas de delitos sexuales entre 0-17 años de edad.</a:t>
            </a:r>
          </a:p>
          <a:p>
            <a:pPr algn="just"/>
            <a:r>
              <a:rPr lang="es-CL" sz="1900" dirty="0" smtClean="0"/>
              <a:t>3.946 víctimas pertenecen a la Región  Metropolitana, constituyendo un 32.7% de los casos a nivel nacional. </a:t>
            </a:r>
          </a:p>
          <a:p>
            <a:pPr algn="just"/>
            <a:r>
              <a:rPr lang="es-CL" sz="1900" dirty="0" smtClean="0"/>
              <a:t>Esta cifra podría ser mayor si consideramos las cifras negras que reflejarían aquellos casos donde el abuso no ha sido develado o bien, no ha sido denunciado (CAVAS, 2003).</a:t>
            </a:r>
          </a:p>
          <a:p>
            <a:pPr algn="r"/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  <p:pic>
        <p:nvPicPr>
          <p:cNvPr id="5" name="4 Marcador de contenido" descr="tabl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0206" y="214290"/>
            <a:ext cx="4509190" cy="287793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sz="2700" dirty="0" smtClean="0"/>
              <a:t> </a:t>
            </a:r>
            <a:r>
              <a:rPr lang="es-CL" sz="2700" b="1" dirty="0" smtClean="0"/>
              <a:t>CONCEPTOS CENTRALES</a:t>
            </a:r>
            <a:r>
              <a:rPr lang="es-CL" sz="2700" dirty="0" smtClean="0"/>
              <a:t/>
            </a:r>
            <a:br>
              <a:rPr lang="es-CL" sz="2700" dirty="0" smtClean="0"/>
            </a:br>
            <a:r>
              <a:rPr lang="es-CL" sz="2700" dirty="0" smtClean="0"/>
              <a:t> </a:t>
            </a:r>
            <a:r>
              <a:rPr lang="es-CL" sz="1600" dirty="0" smtClean="0"/>
              <a:t>(</a:t>
            </a:r>
            <a:r>
              <a:rPr lang="es-CL" sz="1600" dirty="0" err="1" smtClean="0"/>
              <a:t>Echeburúa</a:t>
            </a:r>
            <a:r>
              <a:rPr lang="es-CL" sz="1600" dirty="0" smtClean="0"/>
              <a:t> &amp; </a:t>
            </a:r>
            <a:r>
              <a:rPr lang="es-CL" sz="1600" dirty="0" err="1" smtClean="0"/>
              <a:t>Guerricaechevarría</a:t>
            </a:r>
            <a:r>
              <a:rPr lang="es-CL" sz="1600" dirty="0" smtClean="0"/>
              <a:t>, 2007)(Unicef, UDP, 2006).</a:t>
            </a:r>
            <a:endParaRPr lang="es-CL" sz="1600" dirty="0"/>
          </a:p>
        </p:txBody>
      </p:sp>
      <p:graphicFrame>
        <p:nvGraphicFramePr>
          <p:cNvPr id="8" name="7 Diagrama"/>
          <p:cNvGraphicFramePr/>
          <p:nvPr/>
        </p:nvGraphicFramePr>
        <p:xfrm>
          <a:off x="357158" y="1643050"/>
          <a:ext cx="8072494" cy="4349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Diagrama"/>
          <p:cNvGraphicFramePr/>
          <p:nvPr/>
        </p:nvGraphicFramePr>
        <p:xfrm>
          <a:off x="285720" y="1142984"/>
          <a:ext cx="8072494" cy="5278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sz="2700" dirty="0" smtClean="0"/>
              <a:t> </a:t>
            </a:r>
            <a:r>
              <a:rPr lang="es-CL" sz="2700" b="1" dirty="0" smtClean="0"/>
              <a:t>CONCEPTOS CENTRALES (2)</a:t>
            </a:r>
            <a:r>
              <a:rPr lang="es-CL" sz="2700" dirty="0" smtClean="0"/>
              <a:t/>
            </a:r>
            <a:br>
              <a:rPr lang="es-CL" sz="2700" dirty="0" smtClean="0"/>
            </a:br>
            <a:r>
              <a:rPr lang="es-CL" sz="2700" dirty="0" smtClean="0"/>
              <a:t> </a:t>
            </a:r>
            <a:r>
              <a:rPr lang="es-CL" sz="1600" dirty="0" smtClean="0"/>
              <a:t>(</a:t>
            </a:r>
            <a:r>
              <a:rPr lang="es-CL" sz="1600" dirty="0" err="1" smtClean="0"/>
              <a:t>Milner</a:t>
            </a:r>
            <a:r>
              <a:rPr lang="es-CL" sz="1600" dirty="0" smtClean="0"/>
              <a:t> &amp; </a:t>
            </a:r>
            <a:r>
              <a:rPr lang="es-CL" sz="1600" dirty="0" err="1" smtClean="0"/>
              <a:t>Crouch</a:t>
            </a:r>
            <a:r>
              <a:rPr lang="es-CL" sz="1600" dirty="0" smtClean="0"/>
              <a:t>, 2004).</a:t>
            </a:r>
            <a:endParaRPr lang="es-CL" sz="1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10 Diagrama"/>
          <p:cNvGraphicFramePr/>
          <p:nvPr/>
        </p:nvGraphicFramePr>
        <p:xfrm>
          <a:off x="457200" y="274638"/>
          <a:ext cx="7467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11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758113" cy="4998720"/>
        </p:xfrm>
        <a:graphic>
          <a:graphicData uri="http://schemas.openxmlformats.org/drawingml/2006/table">
            <a:tbl>
              <a:tblPr bandRow="1">
                <a:tableStyleId>{69CF1AB2-1976-4502-BF36-3FF5EA218861}</a:tableStyleId>
              </a:tblPr>
              <a:tblGrid>
                <a:gridCol w="7758113"/>
              </a:tblGrid>
              <a:tr h="370840">
                <a:tc>
                  <a:txBody>
                    <a:bodyPr/>
                    <a:lstStyle/>
                    <a:p>
                      <a:r>
                        <a:rPr lang="es-CL" sz="2800" dirty="0" smtClean="0"/>
                        <a:t>Violación</a:t>
                      </a:r>
                      <a:endParaRPr lang="es-CL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2800" dirty="0" smtClean="0"/>
                        <a:t>Penetración</a:t>
                      </a:r>
                      <a:r>
                        <a:rPr lang="es-CL" sz="2800" baseline="0" dirty="0" smtClean="0"/>
                        <a:t> digital </a:t>
                      </a:r>
                      <a:endParaRPr lang="es-CL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2800" dirty="0" smtClean="0"/>
                        <a:t>Caricias </a:t>
                      </a:r>
                      <a:endParaRPr lang="es-CL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2800" dirty="0" smtClean="0"/>
                        <a:t>Contacto genital oral</a:t>
                      </a:r>
                      <a:endParaRPr lang="es-CL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2800" dirty="0" smtClean="0"/>
                        <a:t>Obligar a niño/a </a:t>
                      </a:r>
                      <a:r>
                        <a:rPr lang="es-CL" sz="2800" dirty="0" err="1" smtClean="0"/>
                        <a:t>a</a:t>
                      </a:r>
                      <a:r>
                        <a:rPr lang="es-CL" sz="2800" dirty="0" smtClean="0"/>
                        <a:t> involucrarse</a:t>
                      </a:r>
                      <a:r>
                        <a:rPr lang="es-CL" sz="2800" baseline="0" dirty="0" smtClean="0"/>
                        <a:t> en  contactos sexuales con animales</a:t>
                      </a:r>
                      <a:endParaRPr lang="es-CL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2800" dirty="0" smtClean="0"/>
                        <a:t>Peticiones sexuales</a:t>
                      </a:r>
                      <a:endParaRPr lang="es-CL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2800" dirty="0" smtClean="0"/>
                        <a:t>Voyeurismo</a:t>
                      </a:r>
                      <a:endParaRPr lang="es-CL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sz="2800" dirty="0" smtClean="0"/>
                        <a:t>Explotación sexual (prostitución</a:t>
                      </a:r>
                      <a:r>
                        <a:rPr lang="es-CL" sz="2800" baseline="0" dirty="0" smtClean="0"/>
                        <a:t> o material pornográfico)</a:t>
                      </a:r>
                      <a:endParaRPr lang="es-CL" sz="2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Claudia Arce -Psicóloga</a:t>
            </a:r>
            <a:endParaRPr lang="es-CL"/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1323</TotalTime>
  <Words>2055</Words>
  <Application>Microsoft Office PowerPoint</Application>
  <PresentationFormat>Presentación en pantalla (4:3)</PresentationFormat>
  <Paragraphs>313</Paragraphs>
  <Slides>31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2" baseType="lpstr">
      <vt:lpstr>Mirador</vt:lpstr>
      <vt:lpstr>            Prevención de Abusos Sexuales en Niños, Niñas y Jóvenes en el Ambiente Escolar</vt:lpstr>
      <vt:lpstr>Diapositiva 2</vt:lpstr>
      <vt:lpstr>Diapositiva 3</vt:lpstr>
      <vt:lpstr>Organización del Manual Guía</vt:lpstr>
      <vt:lpstr>Número de Víctimas en delitos sexuales, 2007 Fuente Ministerio Público.</vt:lpstr>
      <vt:lpstr>Diapositiva 6</vt:lpstr>
      <vt:lpstr>             CONCEPTOS CENTRALES  (Echeburúa &amp; Guerricaechevarría, 2007)(Unicef, UDP, 2006).</vt:lpstr>
      <vt:lpstr>             CONCEPTOS CENTRALES (2)  (Milner &amp; Crouch, 2004).</vt:lpstr>
      <vt:lpstr>Diapositiva 9</vt:lpstr>
      <vt:lpstr>Dinámica del abuso sexual  (Barudy, 2008)</vt:lpstr>
      <vt:lpstr>Diapositiva 11</vt:lpstr>
      <vt:lpstr>Diapositiva 12</vt:lpstr>
      <vt:lpstr>Indicadores de Abuso sexual infantil</vt:lpstr>
      <vt:lpstr>Diapositiva 14</vt:lpstr>
      <vt:lpstr>Diapositiva 15</vt:lpstr>
      <vt:lpstr>Diapositiva 16</vt:lpstr>
      <vt:lpstr>Consecuencias</vt:lpstr>
      <vt:lpstr>Principales consecuencias a corto plazo  (Tabla extraída de Echeburúa &amp; Guerricaechevarría, 1998).</vt:lpstr>
      <vt:lpstr>Diapositiva 19</vt:lpstr>
      <vt:lpstr>Perfil del agresor</vt:lpstr>
      <vt:lpstr>             CONCEPTOS CENTRALES (3)</vt:lpstr>
      <vt:lpstr>ALGUNAS ESTADÍSTICAS  (Cavas, 2003)</vt:lpstr>
      <vt:lpstr>Adolescentes</vt:lpstr>
      <vt:lpstr>Estrategias de prevención en la escuela</vt:lpstr>
      <vt:lpstr>Formación de equipos especializados</vt:lpstr>
      <vt:lpstr>Procedimientos generales</vt:lpstr>
      <vt:lpstr>Facilitadores</vt:lpstr>
      <vt:lpstr>Diapositiva 28</vt:lpstr>
      <vt:lpstr>CONCLUSIONES</vt:lpstr>
      <vt:lpstr>Referencias</vt:lpstr>
      <vt:lpstr>Diapositiva 31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Claudia Arce R</dc:creator>
  <cp:lastModifiedBy>usuario</cp:lastModifiedBy>
  <cp:revision>156</cp:revision>
  <dcterms:created xsi:type="dcterms:W3CDTF">2011-06-17T22:28:35Z</dcterms:created>
  <dcterms:modified xsi:type="dcterms:W3CDTF">2011-06-25T22:29:25Z</dcterms:modified>
</cp:coreProperties>
</file>